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2" r:id="rId3"/>
  </p:sldMasterIdLst>
  <p:notesMasterIdLst>
    <p:notesMasterId r:id="rId5"/>
  </p:notesMasterIdLst>
  <p:handoutMasterIdLst>
    <p:handoutMasterId r:id="rId12"/>
  </p:handoutMasterIdLst>
  <p:sldIdLst>
    <p:sldId id="1269" r:id="rId4"/>
    <p:sldId id="1271" r:id="rId6"/>
    <p:sldId id="1272" r:id="rId7"/>
    <p:sldId id="1274" r:id="rId8"/>
    <p:sldId id="1287" r:id="rId9"/>
    <p:sldId id="1288" r:id="rId10"/>
    <p:sldId id="1275" r:id="rId11"/>
  </p:sldIdLst>
  <p:sldSz cx="12192000" cy="6858000"/>
  <p:notesSz cx="6797675" cy="9874250"/>
  <p:defaultTextStyle>
    <a:defPPr>
      <a:defRPr lang="zh-CN"/>
    </a:defPPr>
    <a:lvl1pPr algn="l" rtl="0" fontAlgn="base">
      <a:spcBef>
        <a:spcPct val="0"/>
      </a:spcBef>
      <a:spcAft>
        <a:spcPct val="0"/>
      </a:spcAft>
      <a:defRPr sz="1100" kern="1200">
        <a:solidFill>
          <a:schemeClr val="tx1"/>
        </a:solidFill>
        <a:latin typeface="Frutiger 45 Light"/>
        <a:ea typeface="Arial Unicode MS" panose="020B0604020202020204" pitchFamily="34" charset="-122"/>
        <a:cs typeface="Arial Unicode MS" panose="020B0604020202020204" pitchFamily="34" charset="-122"/>
        <a:sym typeface="Arial Unicode MS" panose="020B0604020202020204" pitchFamily="34" charset="-122"/>
      </a:defRPr>
    </a:lvl1pPr>
    <a:lvl2pPr marL="457200" algn="l" rtl="0" fontAlgn="base">
      <a:spcBef>
        <a:spcPct val="0"/>
      </a:spcBef>
      <a:spcAft>
        <a:spcPct val="0"/>
      </a:spcAft>
      <a:defRPr sz="1100" kern="1200">
        <a:solidFill>
          <a:schemeClr val="tx1"/>
        </a:solidFill>
        <a:latin typeface="Frutiger 45 Light"/>
        <a:ea typeface="Arial Unicode MS" panose="020B0604020202020204" pitchFamily="34" charset="-122"/>
        <a:cs typeface="Arial Unicode MS" panose="020B0604020202020204" pitchFamily="34" charset="-122"/>
        <a:sym typeface="Arial Unicode MS" panose="020B0604020202020204" pitchFamily="34" charset="-122"/>
      </a:defRPr>
    </a:lvl2pPr>
    <a:lvl3pPr marL="914400" algn="l" rtl="0" fontAlgn="base">
      <a:spcBef>
        <a:spcPct val="0"/>
      </a:spcBef>
      <a:spcAft>
        <a:spcPct val="0"/>
      </a:spcAft>
      <a:defRPr sz="1100" kern="1200">
        <a:solidFill>
          <a:schemeClr val="tx1"/>
        </a:solidFill>
        <a:latin typeface="Frutiger 45 Light"/>
        <a:ea typeface="Arial Unicode MS" panose="020B0604020202020204" pitchFamily="34" charset="-122"/>
        <a:cs typeface="Arial Unicode MS" panose="020B0604020202020204" pitchFamily="34" charset="-122"/>
        <a:sym typeface="Arial Unicode MS" panose="020B0604020202020204" pitchFamily="34" charset="-122"/>
      </a:defRPr>
    </a:lvl3pPr>
    <a:lvl4pPr marL="1371600" algn="l" rtl="0" fontAlgn="base">
      <a:spcBef>
        <a:spcPct val="0"/>
      </a:spcBef>
      <a:spcAft>
        <a:spcPct val="0"/>
      </a:spcAft>
      <a:defRPr sz="1100" kern="1200">
        <a:solidFill>
          <a:schemeClr val="tx1"/>
        </a:solidFill>
        <a:latin typeface="Frutiger 45 Light"/>
        <a:ea typeface="Arial Unicode MS" panose="020B0604020202020204" pitchFamily="34" charset="-122"/>
        <a:cs typeface="Arial Unicode MS" panose="020B0604020202020204" pitchFamily="34" charset="-122"/>
        <a:sym typeface="Arial Unicode MS" panose="020B0604020202020204" pitchFamily="34" charset="-122"/>
      </a:defRPr>
    </a:lvl4pPr>
    <a:lvl5pPr marL="1828800" algn="l" rtl="0" fontAlgn="base">
      <a:spcBef>
        <a:spcPct val="0"/>
      </a:spcBef>
      <a:spcAft>
        <a:spcPct val="0"/>
      </a:spcAft>
      <a:defRPr sz="1100" kern="1200">
        <a:solidFill>
          <a:schemeClr val="tx1"/>
        </a:solidFill>
        <a:latin typeface="Frutiger 45 Light"/>
        <a:ea typeface="Arial Unicode MS" panose="020B0604020202020204" pitchFamily="34" charset="-122"/>
        <a:cs typeface="Arial Unicode MS" panose="020B0604020202020204" pitchFamily="34" charset="-122"/>
        <a:sym typeface="Arial Unicode MS" panose="020B0604020202020204" pitchFamily="34" charset="-122"/>
      </a:defRPr>
    </a:lvl5pPr>
    <a:lvl6pPr marL="2286000" algn="l" defTabSz="914400" rtl="0" eaLnBrk="1" latinLnBrk="0" hangingPunct="1">
      <a:defRPr sz="1100" kern="1200">
        <a:solidFill>
          <a:schemeClr val="tx1"/>
        </a:solidFill>
        <a:latin typeface="Frutiger 45 Light"/>
        <a:ea typeface="Arial Unicode MS" panose="020B0604020202020204" pitchFamily="34" charset="-122"/>
        <a:cs typeface="Arial Unicode MS" panose="020B0604020202020204" pitchFamily="34" charset="-122"/>
        <a:sym typeface="Arial Unicode MS" panose="020B0604020202020204" pitchFamily="34" charset="-122"/>
      </a:defRPr>
    </a:lvl6pPr>
    <a:lvl7pPr marL="2743200" algn="l" defTabSz="914400" rtl="0" eaLnBrk="1" latinLnBrk="0" hangingPunct="1">
      <a:defRPr sz="1100" kern="1200">
        <a:solidFill>
          <a:schemeClr val="tx1"/>
        </a:solidFill>
        <a:latin typeface="Frutiger 45 Light"/>
        <a:ea typeface="Arial Unicode MS" panose="020B0604020202020204" pitchFamily="34" charset="-122"/>
        <a:cs typeface="Arial Unicode MS" panose="020B0604020202020204" pitchFamily="34" charset="-122"/>
        <a:sym typeface="Arial Unicode MS" panose="020B0604020202020204" pitchFamily="34" charset="-122"/>
      </a:defRPr>
    </a:lvl7pPr>
    <a:lvl8pPr marL="3200400" algn="l" defTabSz="914400" rtl="0" eaLnBrk="1" latinLnBrk="0" hangingPunct="1">
      <a:defRPr sz="1100" kern="1200">
        <a:solidFill>
          <a:schemeClr val="tx1"/>
        </a:solidFill>
        <a:latin typeface="Frutiger 45 Light"/>
        <a:ea typeface="Arial Unicode MS" panose="020B0604020202020204" pitchFamily="34" charset="-122"/>
        <a:cs typeface="Arial Unicode MS" panose="020B0604020202020204" pitchFamily="34" charset="-122"/>
        <a:sym typeface="Arial Unicode MS" panose="020B0604020202020204" pitchFamily="34" charset="-122"/>
      </a:defRPr>
    </a:lvl8pPr>
    <a:lvl9pPr marL="3657600" algn="l" defTabSz="914400" rtl="0" eaLnBrk="1" latinLnBrk="0" hangingPunct="1">
      <a:defRPr sz="1100" kern="1200">
        <a:solidFill>
          <a:schemeClr val="tx1"/>
        </a:solidFill>
        <a:latin typeface="Frutiger 45 Light"/>
        <a:ea typeface="Arial Unicode MS" panose="020B0604020202020204" pitchFamily="34" charset="-122"/>
        <a:cs typeface="Arial Unicode MS" panose="020B0604020202020204" pitchFamily="34" charset="-122"/>
        <a:sym typeface="Arial Unicode MS" panose="020B0604020202020204" pitchFamily="34" charset="-122"/>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 initials="A" lastIdx="15" clrIdx="0"/>
  <p:cmAuthor id="2" name="李 姝蓉" initials="李" lastIdx="5" clrIdx="1"/>
  <p:cmAuthor id="3" name="Njcb" initials="N"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000"/>
    <a:srgbClr val="727A7D"/>
    <a:srgbClr val="A32020"/>
    <a:srgbClr val="CEABAB"/>
    <a:srgbClr val="DB536A"/>
    <a:srgbClr val="602320"/>
    <a:srgbClr val="F8CDC8"/>
    <a:srgbClr val="F2F2F2"/>
    <a:srgbClr val="500E0E"/>
    <a:srgbClr val="DD60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617" autoAdjust="0"/>
    <p:restoredTop sz="88943" autoAdjust="0"/>
  </p:normalViewPr>
  <p:slideViewPr>
    <p:cSldViewPr>
      <p:cViewPr varScale="1">
        <p:scale>
          <a:sx n="103" d="100"/>
          <a:sy n="103" d="100"/>
        </p:scale>
        <p:origin x="1104" y="144"/>
      </p:cViewPr>
      <p:guideLst>
        <p:guide orient="horz" pos="2018"/>
        <p:guide pos="3886"/>
      </p:guideLst>
    </p:cSldViewPr>
  </p:slideViewPr>
  <p:outlineViewPr>
    <p:cViewPr>
      <p:scale>
        <a:sx n="33" d="100"/>
        <a:sy n="33" d="100"/>
      </p:scale>
      <p:origin x="0" y="0"/>
    </p:cViewPr>
  </p:outlineViewPr>
  <p:notesTextViewPr>
    <p:cViewPr>
      <p:scale>
        <a:sx n="100" d="100"/>
        <a:sy n="100" d="100"/>
      </p:scale>
      <p:origin x="0" y="-252"/>
    </p:cViewPr>
  </p:notesTextViewPr>
  <p:sorterViewPr>
    <p:cViewPr>
      <p:scale>
        <a:sx n="66" d="100"/>
        <a:sy n="66" d="100"/>
      </p:scale>
      <p:origin x="0" y="0"/>
    </p:cViewPr>
  </p:sorterViewPr>
  <p:notesViewPr>
    <p:cSldViewPr>
      <p:cViewPr varScale="1">
        <p:scale>
          <a:sx n="78" d="100"/>
          <a:sy n="78" d="100"/>
        </p:scale>
        <p:origin x="-2154" y="-108"/>
      </p:cViewPr>
      <p:guideLst>
        <p:guide orient="horz" pos="2905"/>
        <p:guide pos="2166"/>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6" Type="http://schemas.openxmlformats.org/officeDocument/2006/relationships/commentAuthors" Target="commentAuthors.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handoutMaster" Target="handoutMasters/handoutMaster1.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8946" name="Rectangle 2"/>
          <p:cNvSpPr>
            <a:spLocks noGrp="1" noChangeArrowheads="1"/>
          </p:cNvSpPr>
          <p:nvPr>
            <p:ph type="hdr" sz="quarter"/>
          </p:nvPr>
        </p:nvSpPr>
        <p:spPr bwMode="auto">
          <a:xfrm>
            <a:off x="0" y="0"/>
            <a:ext cx="2945659" cy="493713"/>
          </a:xfrm>
          <a:prstGeom prst="rect">
            <a:avLst/>
          </a:prstGeom>
          <a:noFill/>
          <a:ln w="9525">
            <a:noFill/>
            <a:miter lim="800000"/>
          </a:ln>
          <a:effectLst/>
        </p:spPr>
        <p:txBody>
          <a:bodyPr vert="horz" wrap="square" lIns="91440" tIns="45720" rIns="91440" bIns="45720" numCol="1" anchor="t" anchorCtr="0" compatLnSpc="1"/>
          <a:lstStyle>
            <a:lvl1pPr eaLnBrk="0" hangingPunct="0">
              <a:spcBef>
                <a:spcPct val="50000"/>
              </a:spcBef>
              <a:defRPr sz="1200">
                <a:cs typeface="Arial Unicode MS" panose="020B0604020202020204" pitchFamily="34" charset="-122"/>
              </a:defRPr>
            </a:lvl1pPr>
          </a:lstStyle>
          <a:p>
            <a:pPr>
              <a:defRPr/>
            </a:pPr>
            <a:endParaRPr lang="zh-CN" altLang="en-US"/>
          </a:p>
        </p:txBody>
      </p:sp>
      <p:sp>
        <p:nvSpPr>
          <p:cNvPr id="338947" name="Rectangle 3"/>
          <p:cNvSpPr>
            <a:spLocks noGrp="1" noChangeArrowheads="1"/>
          </p:cNvSpPr>
          <p:nvPr>
            <p:ph type="dt" sz="quarter" idx="1"/>
          </p:nvPr>
        </p:nvSpPr>
        <p:spPr bwMode="auto">
          <a:xfrm>
            <a:off x="3850443" y="0"/>
            <a:ext cx="2945659" cy="493713"/>
          </a:xfrm>
          <a:prstGeom prst="rect">
            <a:avLst/>
          </a:prstGeom>
          <a:noFill/>
          <a:ln w="9525">
            <a:noFill/>
            <a:miter lim="800000"/>
          </a:ln>
          <a:effectLst/>
        </p:spPr>
        <p:txBody>
          <a:bodyPr vert="horz" wrap="square" lIns="91440" tIns="45720" rIns="91440" bIns="45720" numCol="1" anchor="t" anchorCtr="0" compatLnSpc="1"/>
          <a:lstStyle>
            <a:lvl1pPr algn="r" eaLnBrk="0" hangingPunct="0">
              <a:spcBef>
                <a:spcPct val="50000"/>
              </a:spcBef>
              <a:defRPr sz="1200">
                <a:cs typeface="Arial Unicode MS" panose="020B0604020202020204" pitchFamily="34" charset="-122"/>
              </a:defRPr>
            </a:lvl1pPr>
          </a:lstStyle>
          <a:p>
            <a:pPr>
              <a:defRPr/>
            </a:pPr>
            <a:fld id="{E5DA639B-0EC8-4523-83C4-D5F43ED644E8}" type="datetimeFigureOut">
              <a:rPr lang="zh-CN" altLang="en-US"/>
            </a:fld>
            <a:endParaRPr lang="en-US" altLang="zh-CN"/>
          </a:p>
        </p:txBody>
      </p:sp>
      <p:sp>
        <p:nvSpPr>
          <p:cNvPr id="338948" name="Rectangle 4"/>
          <p:cNvSpPr>
            <a:spLocks noGrp="1" noChangeArrowheads="1"/>
          </p:cNvSpPr>
          <p:nvPr>
            <p:ph type="ftr" sz="quarter" idx="2"/>
          </p:nvPr>
        </p:nvSpPr>
        <p:spPr bwMode="auto">
          <a:xfrm>
            <a:off x="0" y="9378824"/>
            <a:ext cx="2945659" cy="493713"/>
          </a:xfrm>
          <a:prstGeom prst="rect">
            <a:avLst/>
          </a:prstGeom>
          <a:noFill/>
          <a:ln w="9525">
            <a:noFill/>
            <a:miter lim="800000"/>
          </a:ln>
          <a:effectLst/>
        </p:spPr>
        <p:txBody>
          <a:bodyPr vert="horz" wrap="square" lIns="91440" tIns="45720" rIns="91440" bIns="45720" numCol="1" anchor="b" anchorCtr="0" compatLnSpc="1"/>
          <a:lstStyle>
            <a:lvl1pPr eaLnBrk="0" hangingPunct="0">
              <a:spcBef>
                <a:spcPct val="50000"/>
              </a:spcBef>
              <a:defRPr sz="1200">
                <a:cs typeface="Arial Unicode MS" panose="020B0604020202020204" pitchFamily="34" charset="-122"/>
              </a:defRPr>
            </a:lvl1pPr>
          </a:lstStyle>
          <a:p>
            <a:pPr>
              <a:defRPr/>
            </a:pPr>
            <a:endParaRPr lang="en-US" altLang="zh-CN"/>
          </a:p>
        </p:txBody>
      </p:sp>
      <p:sp>
        <p:nvSpPr>
          <p:cNvPr id="338949" name="Rectangle 5"/>
          <p:cNvSpPr>
            <a:spLocks noGrp="1" noChangeArrowheads="1"/>
          </p:cNvSpPr>
          <p:nvPr>
            <p:ph type="sldNum" sz="quarter" idx="3"/>
          </p:nvPr>
        </p:nvSpPr>
        <p:spPr bwMode="auto">
          <a:xfrm>
            <a:off x="3850443" y="9378824"/>
            <a:ext cx="2945659" cy="493713"/>
          </a:xfrm>
          <a:prstGeom prst="rect">
            <a:avLst/>
          </a:prstGeom>
          <a:noFill/>
          <a:ln w="9525">
            <a:noFill/>
            <a:miter lim="800000"/>
          </a:ln>
          <a:effectLst/>
        </p:spPr>
        <p:txBody>
          <a:bodyPr vert="horz" wrap="square" lIns="91440" tIns="45720" rIns="91440" bIns="45720" numCol="1" anchor="b" anchorCtr="0" compatLnSpc="1"/>
          <a:lstStyle>
            <a:lvl1pPr algn="r" eaLnBrk="0" hangingPunct="0">
              <a:spcBef>
                <a:spcPct val="50000"/>
              </a:spcBef>
              <a:defRPr sz="1200">
                <a:cs typeface="Arial Unicode MS" panose="020B0604020202020204" pitchFamily="34" charset="-122"/>
              </a:defRPr>
            </a:lvl1pPr>
          </a:lstStyle>
          <a:p>
            <a:pPr>
              <a:defRPr/>
            </a:pPr>
            <a:fld id="{B1AD5261-9A75-4909-8D38-5C44D2DB1EA8}" type="slidenum">
              <a:rPr lang="zh-CN" altLang="en-US"/>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idx="4294967295"/>
          </p:nvPr>
        </p:nvSpPr>
        <p:spPr bwMode="auto">
          <a:xfrm>
            <a:off x="0" y="0"/>
            <a:ext cx="2945659" cy="493713"/>
          </a:xfrm>
          <a:prstGeom prst="rect">
            <a:avLst/>
          </a:prstGeom>
          <a:noFill/>
          <a:ln w="9525">
            <a:noFill/>
            <a:miter lim="800000"/>
          </a:ln>
        </p:spPr>
        <p:txBody>
          <a:bodyPr vert="horz" wrap="square" lIns="91440" tIns="45720" rIns="91440" bIns="45720" numCol="1" anchor="t" anchorCtr="0" compatLnSpc="1"/>
          <a:lstStyle>
            <a:lvl1pPr eaLnBrk="0" hangingPunct="0">
              <a:spcBef>
                <a:spcPct val="50000"/>
              </a:spcBef>
              <a:defRPr>
                <a:latin typeface="Frutiger 45 Light" pitchFamily="2" charset="0"/>
                <a:cs typeface="Arial Unicode MS" panose="020B0604020202020204" pitchFamily="34" charset="-122"/>
              </a:defRPr>
            </a:lvl1pPr>
          </a:lstStyle>
          <a:p>
            <a:pPr>
              <a:defRPr/>
            </a:pPr>
            <a:endParaRPr lang="zh-CN" altLang="zh-CN"/>
          </a:p>
        </p:txBody>
      </p:sp>
      <p:sp>
        <p:nvSpPr>
          <p:cNvPr id="16387" name="Rectangle 3"/>
          <p:cNvSpPr>
            <a:spLocks noGrp="1" noChangeArrowheads="1"/>
          </p:cNvSpPr>
          <p:nvPr>
            <p:ph type="dt" idx="1"/>
          </p:nvPr>
        </p:nvSpPr>
        <p:spPr bwMode="auto">
          <a:xfrm>
            <a:off x="3850443" y="0"/>
            <a:ext cx="2945659" cy="493713"/>
          </a:xfrm>
          <a:prstGeom prst="rect">
            <a:avLst/>
          </a:prstGeom>
          <a:noFill/>
          <a:ln w="9525">
            <a:noFill/>
            <a:miter lim="800000"/>
          </a:ln>
        </p:spPr>
        <p:txBody>
          <a:bodyPr vert="horz" wrap="square" lIns="91440" tIns="45720" rIns="91440" bIns="45720" numCol="1" anchor="t" anchorCtr="0" compatLnSpc="1"/>
          <a:lstStyle>
            <a:lvl1pPr eaLnBrk="0" hangingPunct="0">
              <a:spcBef>
                <a:spcPct val="50000"/>
              </a:spcBef>
              <a:defRPr>
                <a:latin typeface="Frutiger 45 Light" pitchFamily="2" charset="0"/>
                <a:cs typeface="Arial Unicode MS" panose="020B0604020202020204" pitchFamily="34" charset="-122"/>
              </a:defRPr>
            </a:lvl1pPr>
          </a:lstStyle>
          <a:p>
            <a:pPr>
              <a:defRPr/>
            </a:pPr>
            <a:endParaRPr lang="zh-CN" altLang="zh-CN"/>
          </a:p>
        </p:txBody>
      </p:sp>
      <p:sp>
        <p:nvSpPr>
          <p:cNvPr id="47108" name="Rectangle 4"/>
          <p:cNvSpPr>
            <a:spLocks noGrp="1" noRot="1" noChangeAspect="1" noChangeArrowheads="1" noTextEdit="1"/>
          </p:cNvSpPr>
          <p:nvPr>
            <p:ph type="sldImg" idx="2"/>
          </p:nvPr>
        </p:nvSpPr>
        <p:spPr bwMode="auto">
          <a:xfrm>
            <a:off x="109538" y="741363"/>
            <a:ext cx="6578600" cy="3702050"/>
          </a:xfrm>
          <a:prstGeom prst="rect">
            <a:avLst/>
          </a:prstGeom>
          <a:noFill/>
          <a:ln w="9525">
            <a:noFill/>
            <a:miter lim="800000"/>
          </a:ln>
        </p:spPr>
      </p:sp>
      <p:sp>
        <p:nvSpPr>
          <p:cNvPr id="16389" name="Rectangle 5"/>
          <p:cNvSpPr>
            <a:spLocks noGrp="1" noRot="1" noChangeAspect="1" noChangeArrowheads="1" noTextEdit="1"/>
          </p:cNvSpPr>
          <p:nvPr>
            <p:ph type="body" sz="quarter" idx="3"/>
          </p:nvPr>
        </p:nvSpPr>
        <p:spPr bwMode="auto">
          <a:xfrm>
            <a:off x="679768" y="4690269"/>
            <a:ext cx="5438140" cy="4443413"/>
          </a:xfrm>
          <a:prstGeom prst="rect">
            <a:avLst/>
          </a:prstGeom>
          <a:noFill/>
          <a:ln w="9525">
            <a:noFill/>
            <a:miter lim="800000"/>
          </a:ln>
        </p:spPr>
        <p:txBody>
          <a:bodyPr vert="horz" wrap="square" lIns="91440" tIns="45720" rIns="91440" bIns="45720" numCol="1" anchor="t" anchorCtr="0" compatLnSpc="1"/>
          <a:lstStyle/>
          <a:p>
            <a:pPr lvl="0"/>
            <a:r>
              <a:rPr lang="zh-CN" altLang="en-US" noProof="0"/>
              <a:t>            </a:t>
            </a:r>
            <a:endParaRPr lang="zh-CN" altLang="en-US" noProof="0"/>
          </a:p>
          <a:p>
            <a:pPr lvl="1"/>
            <a:r>
              <a:rPr lang="zh-CN" altLang="en-US" noProof="0"/>
              <a:t>   </a:t>
            </a:r>
            <a:endParaRPr lang="zh-CN" altLang="en-US" noProof="0"/>
          </a:p>
          <a:p>
            <a:pPr lvl="2"/>
            <a:r>
              <a:rPr lang="zh-CN" altLang="en-US" noProof="0"/>
              <a:t>   </a:t>
            </a:r>
            <a:endParaRPr lang="zh-CN" altLang="en-US" noProof="0"/>
          </a:p>
          <a:p>
            <a:pPr lvl="3"/>
            <a:r>
              <a:rPr lang="zh-CN" altLang="en-US" noProof="0"/>
              <a:t>   </a:t>
            </a:r>
            <a:endParaRPr lang="zh-CN" altLang="en-US" noProof="0"/>
          </a:p>
          <a:p>
            <a:pPr lvl="4"/>
            <a:r>
              <a:rPr lang="zh-CN" altLang="en-US" noProof="0"/>
              <a:t>   </a:t>
            </a:r>
            <a:endParaRPr lang="zh-CN" altLang="en-US" noProof="0"/>
          </a:p>
        </p:txBody>
      </p:sp>
      <p:sp>
        <p:nvSpPr>
          <p:cNvPr id="16390" name="Rectangle 6"/>
          <p:cNvSpPr>
            <a:spLocks noGrp="1" noChangeArrowheads="1"/>
          </p:cNvSpPr>
          <p:nvPr>
            <p:ph type="ftr" sz="quarter" idx="4"/>
          </p:nvPr>
        </p:nvSpPr>
        <p:spPr bwMode="auto">
          <a:xfrm>
            <a:off x="0" y="9378824"/>
            <a:ext cx="2945659" cy="493713"/>
          </a:xfrm>
          <a:prstGeom prst="rect">
            <a:avLst/>
          </a:prstGeom>
          <a:noFill/>
          <a:ln w="9525">
            <a:noFill/>
            <a:miter lim="800000"/>
          </a:ln>
        </p:spPr>
        <p:txBody>
          <a:bodyPr vert="horz" wrap="square" lIns="91440" tIns="45720" rIns="91440" bIns="45720" numCol="1" anchor="b" anchorCtr="0" compatLnSpc="1"/>
          <a:lstStyle>
            <a:lvl1pPr eaLnBrk="0" hangingPunct="0">
              <a:spcBef>
                <a:spcPct val="50000"/>
              </a:spcBef>
              <a:defRPr>
                <a:latin typeface="Frutiger 45 Light" pitchFamily="2" charset="0"/>
                <a:cs typeface="Arial Unicode MS" panose="020B0604020202020204" pitchFamily="34" charset="-122"/>
              </a:defRPr>
            </a:lvl1pPr>
          </a:lstStyle>
          <a:p>
            <a:pPr>
              <a:defRPr/>
            </a:pPr>
            <a:endParaRPr lang="zh-CN" altLang="zh-CN"/>
          </a:p>
        </p:txBody>
      </p:sp>
      <p:sp>
        <p:nvSpPr>
          <p:cNvPr id="16391" name="Rectangle 7"/>
          <p:cNvSpPr>
            <a:spLocks noGrp="1" noChangeArrowheads="1"/>
          </p:cNvSpPr>
          <p:nvPr>
            <p:ph type="sldNum" sz="quarter" idx="5"/>
          </p:nvPr>
        </p:nvSpPr>
        <p:spPr bwMode="auto">
          <a:xfrm>
            <a:off x="3850443" y="9378824"/>
            <a:ext cx="2945659" cy="493713"/>
          </a:xfrm>
          <a:prstGeom prst="rect">
            <a:avLst/>
          </a:prstGeom>
          <a:noFill/>
          <a:ln w="9525">
            <a:noFill/>
            <a:miter lim="800000"/>
          </a:ln>
        </p:spPr>
        <p:txBody>
          <a:bodyPr vert="horz" wrap="square" lIns="91440" tIns="45720" rIns="91440" bIns="45720" numCol="1" anchor="b" anchorCtr="0" compatLnSpc="1"/>
          <a:lstStyle>
            <a:lvl1pPr eaLnBrk="0" hangingPunct="0">
              <a:spcBef>
                <a:spcPct val="50000"/>
              </a:spcBef>
              <a:defRPr>
                <a:latin typeface="Frutiger 45 Light" pitchFamily="2" charset="0"/>
                <a:cs typeface="Arial Unicode MS" panose="020B0604020202020204" pitchFamily="34" charset="-122"/>
              </a:defRPr>
            </a:lvl1pPr>
          </a:lstStyle>
          <a:p>
            <a:pPr>
              <a:defRPr/>
            </a:pPr>
            <a:fld id="{BE9828AC-CD7A-4515-990B-3969B7D7B13A}" type="slidenum">
              <a:rPr lang="en-US"/>
            </a:fld>
            <a:endParaRPr lang="en-US"/>
          </a:p>
        </p:txBody>
      </p:sp>
    </p:spTree>
  </p:cSld>
  <p:clrMap bg1="lt1" tx1="dk1" bg2="lt2" tx2="dk2" accent1="accent1" accent2="accent2" accent3="accent3" accent4="accent4" accent5="accent5" accent6="accent6" hlink="hlink" folHlink="folHlink"/>
  <p:notesStyle>
    <a:lvl1pPr algn="l" defTabSz="0"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1pPr>
    <a:lvl2pPr marL="457200" algn="l" defTabSz="0"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2pPr>
    <a:lvl3pPr marL="914400" algn="l" defTabSz="0"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3pPr>
    <a:lvl4pPr marL="1371600" algn="l" defTabSz="0"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4pPr>
    <a:lvl5pPr marL="1828800" algn="l" defTabSz="0"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幻灯片图像占位符 1"/>
          <p:cNvSpPr>
            <a:spLocks noGrp="1" noRot="1" noChangeAspect="1" noTextEdit="1"/>
          </p:cNvSpPr>
          <p:nvPr>
            <p:ph type="sldImg"/>
          </p:nvPr>
        </p:nvSpPr>
        <p:spPr>
          <a:xfrm>
            <a:off x="109538" y="741363"/>
            <a:ext cx="6578600" cy="3702050"/>
          </a:xfrm>
        </p:spPr>
      </p:sp>
      <p:sp>
        <p:nvSpPr>
          <p:cNvPr id="48131" name="备注占位符 2"/>
          <p:cNvSpPr>
            <a:spLocks noGrp="1"/>
          </p:cNvSpPr>
          <p:nvPr>
            <p:ph type="body" idx="1"/>
          </p:nvPr>
        </p:nvSpPr>
        <p:spPr>
          <a:noFill/>
        </p:spPr>
        <p:txBody>
          <a:bodyPr/>
          <a:lstStyle/>
          <a:p>
            <a:pPr marL="171450" lvl="0" indent="-171450" algn="just" eaLnBrk="1" latinLnBrk="0" hangingPunct="1">
              <a:lnSpc>
                <a:spcPct val="130000"/>
              </a:lnSpc>
              <a:buFont typeface="Arial" panose="020B0604020202020204" pitchFamily="34" charset="0"/>
              <a:buChar char="•"/>
              <a:defRPr/>
            </a:pPr>
            <a:endParaRPr lang="zh-CN" altLang="en-US"/>
          </a:p>
        </p:txBody>
      </p:sp>
      <p:sp>
        <p:nvSpPr>
          <p:cNvPr id="48132" name="灯片编号占位符 3"/>
          <p:cNvSpPr>
            <a:spLocks noGrp="1"/>
          </p:cNvSpPr>
          <p:nvPr>
            <p:ph type="sldNum" sz="quarter" idx="5"/>
          </p:nvPr>
        </p:nvSpPr>
        <p:spPr>
          <a:noFill/>
        </p:spPr>
        <p:txBody>
          <a:bodyPr/>
          <a:lstStyle/>
          <a:p>
            <a:pPr marL="0" marR="0" lvl="0" indent="0" algn="l" defTabSz="914400" rtl="0" eaLnBrk="0" fontAlgn="base" latinLnBrk="0" hangingPunct="0">
              <a:lnSpc>
                <a:spcPct val="100000"/>
              </a:lnSpc>
              <a:spcBef>
                <a:spcPct val="50000"/>
              </a:spcBef>
              <a:spcAft>
                <a:spcPct val="0"/>
              </a:spcAft>
              <a:buClrTx/>
              <a:buSzTx/>
              <a:buFontTx/>
              <a:buNone/>
              <a:defRPr/>
            </a:pPr>
            <a:fld id="{E6152180-63B3-45D3-AECA-E16CC734826F}" type="slidenum">
              <a:rPr kumimoji="0" lang="en-US" altLang="zh-CN" sz="1100" b="0" i="0" u="none" strike="noStrike" kern="1200" cap="none" spc="0" normalizeH="0" baseline="0" noProof="0" smtClean="0">
                <a:ln>
                  <a:noFill/>
                </a:ln>
                <a:solidFill>
                  <a:srgbClr val="000000"/>
                </a:solidFill>
                <a:effectLst/>
                <a:uLnTx/>
                <a:uFillTx/>
                <a:latin typeface="Frutiger 45 Light"/>
                <a:ea typeface="Arial Unicode MS" panose="020B0604020202020204" pitchFamily="34" charset="-122"/>
                <a:cs typeface="Arial Unicode MS" panose="020B0604020202020204" pitchFamily="34" charset="-122"/>
                <a:sym typeface="Arial Unicode MS" panose="020B0604020202020204" pitchFamily="34" charset="-122"/>
              </a:rPr>
            </a:fld>
            <a:endParaRPr kumimoji="0" lang="en-US" altLang="zh-CN" sz="1100" b="0" i="0" u="none" strike="noStrike" kern="1200" cap="none" spc="0" normalizeH="0" baseline="0" noProof="0">
              <a:ln>
                <a:noFill/>
              </a:ln>
              <a:solidFill>
                <a:srgbClr val="000000"/>
              </a:solidFill>
              <a:effectLst/>
              <a:uLnTx/>
              <a:uFillTx/>
              <a:latin typeface="Frutiger 45 Light"/>
              <a:ea typeface="Arial Unicode MS" panose="020B0604020202020204" pitchFamily="34" charset="-122"/>
              <a:cs typeface="Arial Unicode MS" panose="020B0604020202020204" pitchFamily="34" charset="-122"/>
              <a:sym typeface="Arial Unicode MS" panose="020B0604020202020204" pitchFamily="34"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幻灯片图像占位符 1"/>
          <p:cNvSpPr>
            <a:spLocks noGrp="1" noRot="1" noChangeAspect="1" noTextEdit="1"/>
          </p:cNvSpPr>
          <p:nvPr>
            <p:ph type="sldImg"/>
          </p:nvPr>
        </p:nvSpPr>
        <p:spPr>
          <a:xfrm>
            <a:off x="109538" y="741363"/>
            <a:ext cx="6578600" cy="3702050"/>
          </a:xfrm>
        </p:spPr>
      </p:sp>
      <p:sp>
        <p:nvSpPr>
          <p:cNvPr id="49155" name="备注占位符 2"/>
          <p:cNvSpPr>
            <a:spLocks noGrp="1"/>
          </p:cNvSpPr>
          <p:nvPr>
            <p:ph type="body" idx="1"/>
          </p:nvPr>
        </p:nvSpPr>
        <p:spPr>
          <a:xfrm>
            <a:off x="906357" y="4690269"/>
            <a:ext cx="4984962" cy="4443413"/>
          </a:xfrm>
          <a:noFill/>
        </p:spPr>
        <p:txBody>
          <a:bodyPr lIns="94829" tIns="47414" rIns="94829" bIns="47414"/>
          <a:lstStyle/>
          <a:p>
            <a:pPr marL="171450" lvl="0" indent="-171450" algn="just" eaLnBrk="1" latinLnBrk="0" hangingPunct="1">
              <a:lnSpc>
                <a:spcPct val="130000"/>
              </a:lnSpc>
              <a:buFont typeface="Arial" panose="020B0604020202020204" pitchFamily="34" charset="0"/>
              <a:buChar char="•"/>
              <a:defRPr/>
            </a:pPr>
            <a:endParaRPr lang="zh-CN" altLang="en-US" dirty="0"/>
          </a:p>
        </p:txBody>
      </p:sp>
      <p:sp>
        <p:nvSpPr>
          <p:cNvPr id="49156" name="灯片编号占位符 3"/>
          <p:cNvSpPr txBox="1">
            <a:spLocks noGrp="1"/>
          </p:cNvSpPr>
          <p:nvPr/>
        </p:nvSpPr>
        <p:spPr bwMode="auto">
          <a:xfrm>
            <a:off x="3852016" y="9382252"/>
            <a:ext cx="2945659" cy="491998"/>
          </a:xfrm>
          <a:prstGeom prst="rect">
            <a:avLst/>
          </a:prstGeom>
          <a:noFill/>
          <a:ln w="9525">
            <a:noFill/>
            <a:miter lim="800000"/>
          </a:ln>
        </p:spPr>
        <p:txBody>
          <a:bodyPr lIns="94829" tIns="47414" rIns="94829" bIns="47414" anchor="b"/>
          <a:lstStyle/>
          <a:p>
            <a:pPr marL="0" marR="0" lvl="0" indent="0" algn="r" defTabSz="947420" rtl="0" eaLnBrk="1" fontAlgn="base" latinLnBrk="0" hangingPunct="1">
              <a:lnSpc>
                <a:spcPct val="100000"/>
              </a:lnSpc>
              <a:spcBef>
                <a:spcPct val="0"/>
              </a:spcBef>
              <a:spcAft>
                <a:spcPct val="0"/>
              </a:spcAft>
              <a:buClrTx/>
              <a:buSzTx/>
              <a:buFontTx/>
              <a:buNone/>
              <a:defRPr/>
            </a:pPr>
            <a:fld id="{3D1D0E9B-8A72-4126-B55D-E985AFAD1A99}" type="slidenum">
              <a:rPr kumimoji="1" lang="zh-CN"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anose="020B0604020202020204" pitchFamily="34" charset="-122"/>
                <a:cs typeface="Arial Unicode MS" panose="020B0604020202020204" pitchFamily="34" charset="-122"/>
                <a:sym typeface="Arial Unicode MS" panose="020B0604020202020204" pitchFamily="34" charset="-122"/>
              </a:rPr>
            </a:fld>
            <a:endParaRPr kumimoji="1" lang="en-US" altLang="zh-CN"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anose="020B0604020202020204" pitchFamily="34" charset="-122"/>
              <a:cs typeface="Arial Unicode MS" panose="020B0604020202020204" pitchFamily="34" charset="-122"/>
              <a:sym typeface="Arial Unicode MS" panose="020B0604020202020204" pitchFamily="34"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幻灯片图像占位符 1"/>
          <p:cNvSpPr>
            <a:spLocks noGrp="1" noRot="1" noChangeAspect="1" noTextEdit="1"/>
          </p:cNvSpPr>
          <p:nvPr>
            <p:ph type="sldImg"/>
          </p:nvPr>
        </p:nvSpPr>
        <p:spPr>
          <a:xfrm>
            <a:off x="109538" y="741363"/>
            <a:ext cx="6578600" cy="3702050"/>
          </a:xfrm>
        </p:spPr>
      </p:sp>
      <p:sp>
        <p:nvSpPr>
          <p:cNvPr id="49155" name="备注占位符 2"/>
          <p:cNvSpPr>
            <a:spLocks noGrp="1"/>
          </p:cNvSpPr>
          <p:nvPr>
            <p:ph type="body" idx="1"/>
          </p:nvPr>
        </p:nvSpPr>
        <p:spPr>
          <a:xfrm>
            <a:off x="906357" y="4690269"/>
            <a:ext cx="4984962" cy="4443413"/>
          </a:xfrm>
          <a:noFill/>
        </p:spPr>
        <p:txBody>
          <a:bodyPr lIns="94829" tIns="47414" rIns="94829" bIns="47414"/>
          <a:lstStyle/>
          <a:p>
            <a:pPr marL="171450" lvl="0" indent="-171450" algn="just" eaLnBrk="1" latinLnBrk="0" hangingPunct="1">
              <a:lnSpc>
                <a:spcPct val="130000"/>
              </a:lnSpc>
              <a:buFont typeface="Arial" panose="020B0604020202020204" pitchFamily="34" charset="0"/>
              <a:buChar char="•"/>
              <a:defRPr/>
            </a:pPr>
            <a:endParaRPr lang="zh-CN" kern="0" dirty="0">
              <a:latin typeface="+mn-ea"/>
              <a:ea typeface="+mn-ea"/>
              <a:cs typeface="微软雅黑" panose="020B0503020204020204" pitchFamily="34" charset="-122"/>
              <a:sym typeface="Arial" panose="020B0604020202020204" pitchFamily="34" charset="0"/>
            </a:endParaRPr>
          </a:p>
          <a:p>
            <a:pPr marL="171450" lvl="0" indent="-171450" algn="just" eaLnBrk="1" latinLnBrk="0" hangingPunct="1">
              <a:lnSpc>
                <a:spcPct val="130000"/>
              </a:lnSpc>
              <a:buFont typeface="Arial" panose="020B0604020202020204" pitchFamily="34" charset="0"/>
              <a:buChar char="•"/>
              <a:defRPr/>
            </a:pPr>
            <a:endParaRPr kern="0" dirty="0">
              <a:solidFill>
                <a:schemeClr val="tx1"/>
              </a:solidFill>
              <a:latin typeface="+mn-ea"/>
              <a:ea typeface="+mn-ea"/>
              <a:cs typeface="微软雅黑" panose="020B0503020204020204" pitchFamily="34" charset="-122"/>
              <a:sym typeface="Arial" panose="020B0604020202020204" pitchFamily="34" charset="0"/>
            </a:endParaRPr>
          </a:p>
          <a:p>
            <a:r>
              <a:rPr lang="zh-CN" altLang="en-US" dirty="0"/>
              <a:t>包括三方面内容，一是金融管理部门参与反洗钱立法及监管工作。</a:t>
            </a:r>
            <a:r>
              <a:rPr lang="zh-CN" altLang="en-US" dirty="0">
                <a:latin typeface="微软雅黑" panose="020B0503020204020204" pitchFamily="34" charset="-122"/>
                <a:ea typeface="微软雅黑" panose="020B0503020204020204" pitchFamily="34" charset="-122"/>
                <a:sym typeface="+mn-ea"/>
              </a:rPr>
              <a:t> 有关金融管理部门，主要是指金管局、证监局等，应当在金融机构市场准入中落实反洗钱审查要求。在监督管理工作中发现金融机构违反反洗钱规定的，应当将线索移送反洗钱行政主管部门，并配合其进行处理。也就是说，后面不排除金融监管局也会检查我们的反洗钱工作。</a:t>
            </a:r>
            <a:endParaRPr lang="zh-CN" altLang="en-US" dirty="0">
              <a:latin typeface="微软雅黑" panose="020B0503020204020204" pitchFamily="34" charset="-122"/>
              <a:ea typeface="微软雅黑" panose="020B0503020204020204" pitchFamily="34" charset="-122"/>
              <a:sym typeface="+mn-ea"/>
            </a:endParaRPr>
          </a:p>
          <a:p>
            <a:r>
              <a:rPr lang="zh-CN" altLang="en-US" dirty="0">
                <a:latin typeface="微软雅黑" panose="020B0503020204020204" pitchFamily="34" charset="-122"/>
                <a:ea typeface="微软雅黑" panose="020B0503020204020204" pitchFamily="34" charset="-122"/>
                <a:sym typeface="+mn-ea"/>
              </a:rPr>
              <a:t>二是市场监管等行政管理部门的反洗钱监管职责有所扩大，如此次明确规定了海关要建立出入境携带金额申报及通报机制，市场监管局要建立法人、非法人组织受益所有人信息管理制度等。</a:t>
            </a:r>
            <a:endParaRPr lang="zh-CN" altLang="en-US" dirty="0">
              <a:latin typeface="微软雅黑" panose="020B0503020204020204" pitchFamily="34" charset="-122"/>
              <a:ea typeface="微软雅黑" panose="020B0503020204020204" pitchFamily="34" charset="-122"/>
              <a:sym typeface="+mn-ea"/>
            </a:endParaRPr>
          </a:p>
          <a:p>
            <a:r>
              <a:rPr lang="zh-CN" altLang="en-US" dirty="0"/>
              <a:t>三是上述这些主管部门共同构成了反洗钱监督执法体系，并建立了跨部门反洗钱线索及情报的协调机制。</a:t>
            </a:r>
            <a:endParaRPr lang="zh-CN" altLang="en-US" dirty="0"/>
          </a:p>
          <a:p>
            <a:endParaRPr lang="zh-CN" altLang="en-US" dirty="0"/>
          </a:p>
        </p:txBody>
      </p:sp>
      <p:sp>
        <p:nvSpPr>
          <p:cNvPr id="49156" name="灯片编号占位符 3"/>
          <p:cNvSpPr txBox="1">
            <a:spLocks noGrp="1"/>
          </p:cNvSpPr>
          <p:nvPr/>
        </p:nvSpPr>
        <p:spPr bwMode="auto">
          <a:xfrm>
            <a:off x="3852016" y="9382252"/>
            <a:ext cx="2945659" cy="491998"/>
          </a:xfrm>
          <a:prstGeom prst="rect">
            <a:avLst/>
          </a:prstGeom>
          <a:noFill/>
          <a:ln w="9525">
            <a:noFill/>
            <a:miter lim="800000"/>
          </a:ln>
        </p:spPr>
        <p:txBody>
          <a:bodyPr lIns="94829" tIns="47414" rIns="94829" bIns="47414" anchor="b"/>
          <a:lstStyle/>
          <a:p>
            <a:pPr marL="0" marR="0" lvl="0" indent="0" algn="r" defTabSz="947420" rtl="0" eaLnBrk="1" fontAlgn="base" latinLnBrk="0" hangingPunct="1">
              <a:lnSpc>
                <a:spcPct val="100000"/>
              </a:lnSpc>
              <a:spcBef>
                <a:spcPct val="0"/>
              </a:spcBef>
              <a:spcAft>
                <a:spcPct val="0"/>
              </a:spcAft>
              <a:buClrTx/>
              <a:buSzTx/>
              <a:buFontTx/>
              <a:buNone/>
              <a:defRPr/>
            </a:pPr>
            <a:fld id="{3D1D0E9B-8A72-4126-B55D-E985AFAD1A99}" type="slidenum">
              <a:rPr kumimoji="1" lang="zh-CN"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anose="020B0604020202020204" pitchFamily="34" charset="-122"/>
                <a:cs typeface="Arial Unicode MS" panose="020B0604020202020204" pitchFamily="34" charset="-122"/>
                <a:sym typeface="Arial Unicode MS" panose="020B0604020202020204" pitchFamily="34" charset="-122"/>
              </a:rPr>
            </a:fld>
            <a:endParaRPr kumimoji="1" lang="en-US" altLang="zh-CN"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anose="020B0604020202020204" pitchFamily="34" charset="-122"/>
              <a:cs typeface="Arial Unicode MS" panose="020B0604020202020204" pitchFamily="34" charset="-122"/>
              <a:sym typeface="Arial Unicode MS" panose="020B0604020202020204" pitchFamily="34"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幻灯片图像占位符 1"/>
          <p:cNvSpPr>
            <a:spLocks noGrp="1" noRot="1" noChangeAspect="1" noTextEdit="1"/>
          </p:cNvSpPr>
          <p:nvPr>
            <p:ph type="sldImg"/>
          </p:nvPr>
        </p:nvSpPr>
        <p:spPr>
          <a:xfrm>
            <a:off x="109538" y="741363"/>
            <a:ext cx="6578600" cy="3702050"/>
          </a:xfrm>
        </p:spPr>
      </p:sp>
      <p:sp>
        <p:nvSpPr>
          <p:cNvPr id="49155" name="备注占位符 2"/>
          <p:cNvSpPr>
            <a:spLocks noGrp="1"/>
          </p:cNvSpPr>
          <p:nvPr>
            <p:ph type="body" idx="1"/>
          </p:nvPr>
        </p:nvSpPr>
        <p:spPr>
          <a:xfrm>
            <a:off x="906357" y="4690269"/>
            <a:ext cx="4984962" cy="4443413"/>
          </a:xfrm>
          <a:noFill/>
        </p:spPr>
        <p:txBody>
          <a:bodyPr lIns="94829" tIns="47414" rIns="94829" bIns="47414"/>
          <a:lstStyle/>
          <a:p>
            <a:endParaRPr lang="zh-CN" dirty="0"/>
          </a:p>
        </p:txBody>
      </p:sp>
      <p:sp>
        <p:nvSpPr>
          <p:cNvPr id="49156" name="灯片编号占位符 3"/>
          <p:cNvSpPr txBox="1">
            <a:spLocks noGrp="1"/>
          </p:cNvSpPr>
          <p:nvPr/>
        </p:nvSpPr>
        <p:spPr bwMode="auto">
          <a:xfrm>
            <a:off x="3852016" y="9382252"/>
            <a:ext cx="2945659" cy="491998"/>
          </a:xfrm>
          <a:prstGeom prst="rect">
            <a:avLst/>
          </a:prstGeom>
          <a:noFill/>
          <a:ln w="9525">
            <a:noFill/>
            <a:miter lim="800000"/>
          </a:ln>
        </p:spPr>
        <p:txBody>
          <a:bodyPr lIns="94829" tIns="47414" rIns="94829" bIns="47414" anchor="b"/>
          <a:lstStyle/>
          <a:p>
            <a:pPr marL="0" marR="0" lvl="0" indent="0" algn="r" defTabSz="947420" rtl="0" eaLnBrk="1" fontAlgn="base" latinLnBrk="0" hangingPunct="1">
              <a:lnSpc>
                <a:spcPct val="100000"/>
              </a:lnSpc>
              <a:spcBef>
                <a:spcPct val="0"/>
              </a:spcBef>
              <a:spcAft>
                <a:spcPct val="0"/>
              </a:spcAft>
              <a:buClrTx/>
              <a:buSzTx/>
              <a:buFontTx/>
              <a:buNone/>
              <a:defRPr/>
            </a:pPr>
            <a:fld id="{3D1D0E9B-8A72-4126-B55D-E985AFAD1A99}" type="slidenum">
              <a:rPr kumimoji="1" lang="zh-CN"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anose="020B0604020202020204" pitchFamily="34" charset="-122"/>
                <a:cs typeface="Arial Unicode MS" panose="020B0604020202020204" pitchFamily="34" charset="-122"/>
                <a:sym typeface="Arial Unicode MS" panose="020B0604020202020204" pitchFamily="34" charset="-122"/>
              </a:rPr>
            </a:fld>
            <a:endParaRPr kumimoji="1" lang="en-US" altLang="zh-CN"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anose="020B0604020202020204" pitchFamily="34" charset="-122"/>
              <a:cs typeface="Arial Unicode MS" panose="020B0604020202020204" pitchFamily="34" charset="-122"/>
              <a:sym typeface="Arial Unicode MS" panose="020B0604020202020204" pitchFamily="34" charset="-12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幻灯片图像占位符 1"/>
          <p:cNvSpPr>
            <a:spLocks noGrp="1" noRot="1" noChangeAspect="1" noTextEdit="1"/>
          </p:cNvSpPr>
          <p:nvPr>
            <p:ph type="sldImg"/>
          </p:nvPr>
        </p:nvSpPr>
        <p:spPr>
          <a:xfrm>
            <a:off x="109538" y="741363"/>
            <a:ext cx="6578600" cy="3702050"/>
          </a:xfrm>
        </p:spPr>
      </p:sp>
      <p:sp>
        <p:nvSpPr>
          <p:cNvPr id="49155" name="备注占位符 2"/>
          <p:cNvSpPr>
            <a:spLocks noGrp="1"/>
          </p:cNvSpPr>
          <p:nvPr>
            <p:ph type="body" idx="1"/>
          </p:nvPr>
        </p:nvSpPr>
        <p:spPr>
          <a:xfrm>
            <a:off x="906357" y="4690269"/>
            <a:ext cx="4984962" cy="4443413"/>
          </a:xfrm>
          <a:noFill/>
        </p:spPr>
        <p:txBody>
          <a:bodyPr lIns="94829" tIns="47414" rIns="94829" bIns="47414"/>
          <a:lstStyle/>
          <a:p>
            <a:endParaRPr lang="zh-CN" dirty="0"/>
          </a:p>
        </p:txBody>
      </p:sp>
      <p:sp>
        <p:nvSpPr>
          <p:cNvPr id="49156" name="灯片编号占位符 3"/>
          <p:cNvSpPr txBox="1">
            <a:spLocks noGrp="1"/>
          </p:cNvSpPr>
          <p:nvPr/>
        </p:nvSpPr>
        <p:spPr bwMode="auto">
          <a:xfrm>
            <a:off x="3852016" y="9382252"/>
            <a:ext cx="2945659" cy="491998"/>
          </a:xfrm>
          <a:prstGeom prst="rect">
            <a:avLst/>
          </a:prstGeom>
          <a:noFill/>
          <a:ln w="9525">
            <a:noFill/>
            <a:miter lim="800000"/>
          </a:ln>
        </p:spPr>
        <p:txBody>
          <a:bodyPr lIns="94829" tIns="47414" rIns="94829" bIns="47414" anchor="b"/>
          <a:lstStyle/>
          <a:p>
            <a:pPr marL="0" marR="0" lvl="0" indent="0" algn="r" defTabSz="947420" rtl="0" eaLnBrk="1" fontAlgn="base" latinLnBrk="0" hangingPunct="1">
              <a:lnSpc>
                <a:spcPct val="100000"/>
              </a:lnSpc>
              <a:spcBef>
                <a:spcPct val="0"/>
              </a:spcBef>
              <a:spcAft>
                <a:spcPct val="0"/>
              </a:spcAft>
              <a:buClrTx/>
              <a:buSzTx/>
              <a:buFontTx/>
              <a:buNone/>
              <a:defRPr/>
            </a:pPr>
            <a:fld id="{3D1D0E9B-8A72-4126-B55D-E985AFAD1A99}" type="slidenum">
              <a:rPr kumimoji="1" lang="zh-CN"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anose="020B0604020202020204" pitchFamily="34" charset="-122"/>
                <a:cs typeface="Arial Unicode MS" panose="020B0604020202020204" pitchFamily="34" charset="-122"/>
                <a:sym typeface="Arial Unicode MS" panose="020B0604020202020204" pitchFamily="34" charset="-122"/>
              </a:rPr>
            </a:fld>
            <a:endParaRPr kumimoji="1" lang="en-US" altLang="zh-CN"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anose="020B0604020202020204" pitchFamily="34" charset="-122"/>
              <a:cs typeface="Arial Unicode MS" panose="020B0604020202020204" pitchFamily="34" charset="-122"/>
              <a:sym typeface="Arial Unicode MS" panose="020B0604020202020204" pitchFamily="34" charset="-12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幻灯片图像占位符 1"/>
          <p:cNvSpPr>
            <a:spLocks noGrp="1" noRot="1" noChangeAspect="1" noTextEdit="1"/>
          </p:cNvSpPr>
          <p:nvPr>
            <p:ph type="sldImg"/>
          </p:nvPr>
        </p:nvSpPr>
        <p:spPr>
          <a:xfrm>
            <a:off x="109538" y="741363"/>
            <a:ext cx="6578600" cy="3702050"/>
          </a:xfrm>
        </p:spPr>
      </p:sp>
      <p:sp>
        <p:nvSpPr>
          <p:cNvPr id="49155" name="备注占位符 2"/>
          <p:cNvSpPr>
            <a:spLocks noGrp="1"/>
          </p:cNvSpPr>
          <p:nvPr>
            <p:ph type="body" idx="1"/>
          </p:nvPr>
        </p:nvSpPr>
        <p:spPr>
          <a:xfrm>
            <a:off x="906357" y="4690269"/>
            <a:ext cx="4984962" cy="4443413"/>
          </a:xfrm>
          <a:noFill/>
        </p:spPr>
        <p:txBody>
          <a:bodyPr lIns="94829" tIns="47414" rIns="94829" bIns="47414"/>
          <a:lstStyle/>
          <a:p>
            <a:endParaRPr lang="zh-CN" dirty="0"/>
          </a:p>
        </p:txBody>
      </p:sp>
      <p:sp>
        <p:nvSpPr>
          <p:cNvPr id="49156" name="灯片编号占位符 3"/>
          <p:cNvSpPr txBox="1">
            <a:spLocks noGrp="1"/>
          </p:cNvSpPr>
          <p:nvPr/>
        </p:nvSpPr>
        <p:spPr bwMode="auto">
          <a:xfrm>
            <a:off x="3852016" y="9382252"/>
            <a:ext cx="2945659" cy="491998"/>
          </a:xfrm>
          <a:prstGeom prst="rect">
            <a:avLst/>
          </a:prstGeom>
          <a:noFill/>
          <a:ln w="9525">
            <a:noFill/>
            <a:miter lim="800000"/>
          </a:ln>
        </p:spPr>
        <p:txBody>
          <a:bodyPr lIns="94829" tIns="47414" rIns="94829" bIns="47414" anchor="b"/>
          <a:lstStyle/>
          <a:p>
            <a:pPr marL="0" marR="0" lvl="0" indent="0" algn="r" defTabSz="947420" rtl="0" eaLnBrk="1" fontAlgn="base" latinLnBrk="0" hangingPunct="1">
              <a:lnSpc>
                <a:spcPct val="100000"/>
              </a:lnSpc>
              <a:spcBef>
                <a:spcPct val="0"/>
              </a:spcBef>
              <a:spcAft>
                <a:spcPct val="0"/>
              </a:spcAft>
              <a:buClrTx/>
              <a:buSzTx/>
              <a:buFontTx/>
              <a:buNone/>
              <a:defRPr/>
            </a:pPr>
            <a:fld id="{3D1D0E9B-8A72-4126-B55D-E985AFAD1A99}" type="slidenum">
              <a:rPr kumimoji="1" lang="zh-CN"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anose="020B0604020202020204" pitchFamily="34" charset="-122"/>
                <a:cs typeface="Arial Unicode MS" panose="020B0604020202020204" pitchFamily="34" charset="-122"/>
                <a:sym typeface="Arial Unicode MS" panose="020B0604020202020204" pitchFamily="34" charset="-122"/>
              </a:rPr>
            </a:fld>
            <a:endParaRPr kumimoji="1" lang="en-US" altLang="zh-CN"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anose="020B0604020202020204" pitchFamily="34" charset="-122"/>
              <a:cs typeface="Arial Unicode MS" panose="020B0604020202020204" pitchFamily="34" charset="-122"/>
              <a:sym typeface="Arial Unicode MS" panose="020B0604020202020204" pitchFamily="34" charset="-12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幻灯片图像占位符 1"/>
          <p:cNvSpPr>
            <a:spLocks noGrp="1" noRot="1" noChangeAspect="1" noTextEdit="1"/>
          </p:cNvSpPr>
          <p:nvPr>
            <p:ph type="sldImg"/>
          </p:nvPr>
        </p:nvSpPr>
        <p:spPr>
          <a:xfrm>
            <a:off x="109538" y="741363"/>
            <a:ext cx="6578600" cy="3702050"/>
          </a:xfrm>
        </p:spPr>
      </p:sp>
      <p:sp>
        <p:nvSpPr>
          <p:cNvPr id="49155" name="备注占位符 2"/>
          <p:cNvSpPr>
            <a:spLocks noGrp="1"/>
          </p:cNvSpPr>
          <p:nvPr>
            <p:ph type="body" idx="1"/>
          </p:nvPr>
        </p:nvSpPr>
        <p:spPr>
          <a:xfrm>
            <a:off x="906357" y="4690269"/>
            <a:ext cx="4984962" cy="4443413"/>
          </a:xfrm>
          <a:noFill/>
        </p:spPr>
        <p:txBody>
          <a:bodyPr lIns="94829" tIns="47414" rIns="94829" bIns="47414"/>
          <a:lstStyle/>
          <a:p>
            <a:endParaRPr lang="zh-CN" altLang="en-US" dirty="0"/>
          </a:p>
        </p:txBody>
      </p:sp>
      <p:sp>
        <p:nvSpPr>
          <p:cNvPr id="49156" name="灯片编号占位符 3"/>
          <p:cNvSpPr txBox="1">
            <a:spLocks noGrp="1"/>
          </p:cNvSpPr>
          <p:nvPr/>
        </p:nvSpPr>
        <p:spPr bwMode="auto">
          <a:xfrm>
            <a:off x="3852016" y="9382252"/>
            <a:ext cx="2945659" cy="491998"/>
          </a:xfrm>
          <a:prstGeom prst="rect">
            <a:avLst/>
          </a:prstGeom>
          <a:noFill/>
          <a:ln w="9525">
            <a:noFill/>
            <a:miter lim="800000"/>
          </a:ln>
        </p:spPr>
        <p:txBody>
          <a:bodyPr lIns="94829" tIns="47414" rIns="94829" bIns="47414" anchor="b"/>
          <a:lstStyle/>
          <a:p>
            <a:pPr marL="0" marR="0" lvl="0" indent="0" algn="r" defTabSz="947420" rtl="0" eaLnBrk="1" fontAlgn="base" latinLnBrk="0" hangingPunct="1">
              <a:lnSpc>
                <a:spcPct val="100000"/>
              </a:lnSpc>
              <a:spcBef>
                <a:spcPct val="0"/>
              </a:spcBef>
              <a:spcAft>
                <a:spcPct val="0"/>
              </a:spcAft>
              <a:buClrTx/>
              <a:buSzTx/>
              <a:buFontTx/>
              <a:buNone/>
              <a:defRPr/>
            </a:pPr>
            <a:fld id="{3D1D0E9B-8A72-4126-B55D-E985AFAD1A99}" type="slidenum">
              <a:rPr kumimoji="1" lang="zh-CN"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anose="020B0604020202020204" pitchFamily="34" charset="-122"/>
                <a:cs typeface="Arial Unicode MS" panose="020B0604020202020204" pitchFamily="34" charset="-122"/>
                <a:sym typeface="Arial Unicode MS" panose="020B0604020202020204" pitchFamily="34" charset="-122"/>
              </a:rPr>
            </a:fld>
            <a:endParaRPr kumimoji="1" lang="en-US" altLang="zh-CN"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anose="020B0604020202020204" pitchFamily="34" charset="-122"/>
              <a:cs typeface="Arial Unicode MS" panose="020B0604020202020204" pitchFamily="34" charset="-122"/>
              <a:sym typeface="Arial Unicode MS" panose="020B0604020202020204" pitchFamily="34"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9" Type="http://schemas.openxmlformats.org/officeDocument/2006/relationships/tags" Target="../tags/tag72.xml"/><Relationship Id="rId8" Type="http://schemas.openxmlformats.org/officeDocument/2006/relationships/tags" Target="../tags/tag71.xml"/><Relationship Id="rId7" Type="http://schemas.openxmlformats.org/officeDocument/2006/relationships/tags" Target="../tags/tag70.xml"/><Relationship Id="rId6" Type="http://schemas.openxmlformats.org/officeDocument/2006/relationships/tags" Target="../tags/tag69.xml"/><Relationship Id="rId5" Type="http://schemas.openxmlformats.org/officeDocument/2006/relationships/tags" Target="../tags/tag68.xml"/><Relationship Id="rId4" Type="http://schemas.openxmlformats.org/officeDocument/2006/relationships/tags" Target="../tags/tag67.xml"/><Relationship Id="rId3" Type="http://schemas.openxmlformats.org/officeDocument/2006/relationships/tags" Target="../tags/tag66.xml"/><Relationship Id="rId2" Type="http://schemas.openxmlformats.org/officeDocument/2006/relationships/tags" Target="../tags/tag65.xml"/><Relationship Id="rId13" Type="http://schemas.openxmlformats.org/officeDocument/2006/relationships/tags" Target="../tags/tag76.xml"/><Relationship Id="rId12" Type="http://schemas.openxmlformats.org/officeDocument/2006/relationships/tags" Target="../tags/tag75.xml"/><Relationship Id="rId11" Type="http://schemas.openxmlformats.org/officeDocument/2006/relationships/tags" Target="../tags/tag74.xml"/><Relationship Id="rId10" Type="http://schemas.openxmlformats.org/officeDocument/2006/relationships/tags" Target="../tags/tag73.xml"/><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9" Type="http://schemas.openxmlformats.org/officeDocument/2006/relationships/tags" Target="../tags/tag84.xml"/><Relationship Id="rId8" Type="http://schemas.openxmlformats.org/officeDocument/2006/relationships/tags" Target="../tags/tag83.xml"/><Relationship Id="rId7" Type="http://schemas.openxmlformats.org/officeDocument/2006/relationships/tags" Target="../tags/tag82.xml"/><Relationship Id="rId6" Type="http://schemas.openxmlformats.org/officeDocument/2006/relationships/tags" Target="../tags/tag81.xml"/><Relationship Id="rId5" Type="http://schemas.openxmlformats.org/officeDocument/2006/relationships/tags" Target="../tags/tag80.xml"/><Relationship Id="rId4" Type="http://schemas.openxmlformats.org/officeDocument/2006/relationships/tags" Target="../tags/tag79.xml"/><Relationship Id="rId3" Type="http://schemas.openxmlformats.org/officeDocument/2006/relationships/tags" Target="../tags/tag78.xml"/><Relationship Id="rId2" Type="http://schemas.openxmlformats.org/officeDocument/2006/relationships/tags" Target="../tags/tag77.xml"/><Relationship Id="rId13" Type="http://schemas.openxmlformats.org/officeDocument/2006/relationships/tags" Target="../tags/tag88.xml"/><Relationship Id="rId12" Type="http://schemas.openxmlformats.org/officeDocument/2006/relationships/tags" Target="../tags/tag87.xml"/><Relationship Id="rId11" Type="http://schemas.openxmlformats.org/officeDocument/2006/relationships/tags" Target="../tags/tag86.xml"/><Relationship Id="rId10" Type="http://schemas.openxmlformats.org/officeDocument/2006/relationships/tags" Target="../tags/tag85.xml"/><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9" Type="http://schemas.openxmlformats.org/officeDocument/2006/relationships/tags" Target="../tags/tag96.xml"/><Relationship Id="rId8" Type="http://schemas.openxmlformats.org/officeDocument/2006/relationships/tags" Target="../tags/tag95.xml"/><Relationship Id="rId7" Type="http://schemas.openxmlformats.org/officeDocument/2006/relationships/tags" Target="../tags/tag94.xml"/><Relationship Id="rId6" Type="http://schemas.openxmlformats.org/officeDocument/2006/relationships/tags" Target="../tags/tag93.xml"/><Relationship Id="rId5" Type="http://schemas.openxmlformats.org/officeDocument/2006/relationships/tags" Target="../tags/tag92.xml"/><Relationship Id="rId4" Type="http://schemas.openxmlformats.org/officeDocument/2006/relationships/tags" Target="../tags/tag91.xml"/><Relationship Id="rId3" Type="http://schemas.openxmlformats.org/officeDocument/2006/relationships/tags" Target="../tags/tag90.xml"/><Relationship Id="rId2" Type="http://schemas.openxmlformats.org/officeDocument/2006/relationships/tags" Target="../tags/tag89.xml"/><Relationship Id="rId10" Type="http://schemas.openxmlformats.org/officeDocument/2006/relationships/tags" Target="../tags/tag97.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9" Type="http://schemas.openxmlformats.org/officeDocument/2006/relationships/tags" Target="../tags/tag105.xml"/><Relationship Id="rId8" Type="http://schemas.openxmlformats.org/officeDocument/2006/relationships/tags" Target="../tags/tag104.xml"/><Relationship Id="rId7" Type="http://schemas.openxmlformats.org/officeDocument/2006/relationships/tags" Target="../tags/tag103.xml"/><Relationship Id="rId6" Type="http://schemas.openxmlformats.org/officeDocument/2006/relationships/tags" Target="../tags/tag102.xml"/><Relationship Id="rId5" Type="http://schemas.openxmlformats.org/officeDocument/2006/relationships/tags" Target="../tags/tag101.xml"/><Relationship Id="rId4" Type="http://schemas.openxmlformats.org/officeDocument/2006/relationships/tags" Target="../tags/tag100.xml"/><Relationship Id="rId3" Type="http://schemas.openxmlformats.org/officeDocument/2006/relationships/tags" Target="../tags/tag99.xml"/><Relationship Id="rId2" Type="http://schemas.openxmlformats.org/officeDocument/2006/relationships/tags" Target="../tags/tag98.xml"/><Relationship Id="rId10" Type="http://schemas.openxmlformats.org/officeDocument/2006/relationships/tags" Target="../tags/tag106.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9" Type="http://schemas.openxmlformats.org/officeDocument/2006/relationships/tags" Target="../tags/tag114.xml"/><Relationship Id="rId8" Type="http://schemas.openxmlformats.org/officeDocument/2006/relationships/tags" Target="../tags/tag113.xml"/><Relationship Id="rId7" Type="http://schemas.openxmlformats.org/officeDocument/2006/relationships/tags" Target="../tags/tag112.xml"/><Relationship Id="rId6" Type="http://schemas.openxmlformats.org/officeDocument/2006/relationships/tags" Target="../tags/tag111.xml"/><Relationship Id="rId5" Type="http://schemas.openxmlformats.org/officeDocument/2006/relationships/tags" Target="../tags/tag110.xml"/><Relationship Id="rId4" Type="http://schemas.openxmlformats.org/officeDocument/2006/relationships/tags" Target="../tags/tag109.xml"/><Relationship Id="rId3" Type="http://schemas.openxmlformats.org/officeDocument/2006/relationships/tags" Target="../tags/tag108.xml"/><Relationship Id="rId2" Type="http://schemas.openxmlformats.org/officeDocument/2006/relationships/tags" Target="../tags/tag107.xml"/><Relationship Id="rId10" Type="http://schemas.openxmlformats.org/officeDocument/2006/relationships/tags" Target="../tags/tag115.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9" Type="http://schemas.openxmlformats.org/officeDocument/2006/relationships/tags" Target="../tags/tag123.xml"/><Relationship Id="rId8" Type="http://schemas.openxmlformats.org/officeDocument/2006/relationships/tags" Target="../tags/tag122.xml"/><Relationship Id="rId7" Type="http://schemas.openxmlformats.org/officeDocument/2006/relationships/tags" Target="../tags/tag121.xml"/><Relationship Id="rId6" Type="http://schemas.openxmlformats.org/officeDocument/2006/relationships/tags" Target="../tags/tag120.xml"/><Relationship Id="rId5" Type="http://schemas.openxmlformats.org/officeDocument/2006/relationships/tags" Target="../tags/tag119.xml"/><Relationship Id="rId4" Type="http://schemas.openxmlformats.org/officeDocument/2006/relationships/tags" Target="../tags/tag118.xml"/><Relationship Id="rId3" Type="http://schemas.openxmlformats.org/officeDocument/2006/relationships/tags" Target="../tags/tag117.xml"/><Relationship Id="rId2" Type="http://schemas.openxmlformats.org/officeDocument/2006/relationships/tags" Target="../tags/tag116.xml"/><Relationship Id="rId10" Type="http://schemas.openxmlformats.org/officeDocument/2006/relationships/tags" Target="../tags/tag124.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9" Type="http://schemas.openxmlformats.org/officeDocument/2006/relationships/tags" Target="../tags/tag132.xml"/><Relationship Id="rId8" Type="http://schemas.openxmlformats.org/officeDocument/2006/relationships/tags" Target="../tags/tag131.xml"/><Relationship Id="rId7" Type="http://schemas.openxmlformats.org/officeDocument/2006/relationships/tags" Target="../tags/tag130.xml"/><Relationship Id="rId6" Type="http://schemas.openxmlformats.org/officeDocument/2006/relationships/tags" Target="../tags/tag129.xml"/><Relationship Id="rId5" Type="http://schemas.openxmlformats.org/officeDocument/2006/relationships/tags" Target="../tags/tag128.xml"/><Relationship Id="rId4" Type="http://schemas.openxmlformats.org/officeDocument/2006/relationships/tags" Target="../tags/tag127.xml"/><Relationship Id="rId3" Type="http://schemas.openxmlformats.org/officeDocument/2006/relationships/tags" Target="../tags/tag126.xml"/><Relationship Id="rId2" Type="http://schemas.openxmlformats.org/officeDocument/2006/relationships/tags" Target="../tags/tag125.xml"/><Relationship Id="rId10" Type="http://schemas.openxmlformats.org/officeDocument/2006/relationships/tags" Target="../tags/tag133.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8" Type="http://schemas.openxmlformats.org/officeDocument/2006/relationships/tags" Target="../tags/tag140.xml"/><Relationship Id="rId7" Type="http://schemas.openxmlformats.org/officeDocument/2006/relationships/tags" Target="../tags/tag139.xml"/><Relationship Id="rId6" Type="http://schemas.openxmlformats.org/officeDocument/2006/relationships/tags" Target="../tags/tag138.xml"/><Relationship Id="rId5" Type="http://schemas.openxmlformats.org/officeDocument/2006/relationships/tags" Target="../tags/tag137.xml"/><Relationship Id="rId4" Type="http://schemas.openxmlformats.org/officeDocument/2006/relationships/tags" Target="../tags/tag136.xml"/><Relationship Id="rId3" Type="http://schemas.openxmlformats.org/officeDocument/2006/relationships/tags" Target="../tags/tag135.xml"/><Relationship Id="rId2" Type="http://schemas.openxmlformats.org/officeDocument/2006/relationships/tags" Target="../tags/tag134.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5" Type="http://schemas.openxmlformats.org/officeDocument/2006/relationships/vmlDrawing" Target="../drawings/vmlDrawing1.vml"/><Relationship Id="rId4" Type="http://schemas.openxmlformats.org/officeDocument/2006/relationships/image" Target="../media/image1.emf"/><Relationship Id="rId3" Type="http://schemas.openxmlformats.org/officeDocument/2006/relationships/oleObject" Target="../embeddings/oleObject1.bin"/><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8" Type="http://schemas.openxmlformats.org/officeDocument/2006/relationships/tags" Target="../tags/tag147.xml"/><Relationship Id="rId7" Type="http://schemas.openxmlformats.org/officeDocument/2006/relationships/tags" Target="../tags/tag146.xml"/><Relationship Id="rId6" Type="http://schemas.openxmlformats.org/officeDocument/2006/relationships/tags" Target="../tags/tag145.xml"/><Relationship Id="rId5" Type="http://schemas.openxmlformats.org/officeDocument/2006/relationships/tags" Target="../tags/tag144.xml"/><Relationship Id="rId4" Type="http://schemas.openxmlformats.org/officeDocument/2006/relationships/tags" Target="../tags/tag143.xml"/><Relationship Id="rId3" Type="http://schemas.openxmlformats.org/officeDocument/2006/relationships/tags" Target="../tags/tag142.xml"/><Relationship Id="rId2" Type="http://schemas.openxmlformats.org/officeDocument/2006/relationships/tags" Target="../tags/tag141.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9" Type="http://schemas.openxmlformats.org/officeDocument/2006/relationships/tags" Target="../tags/tag155.xml"/><Relationship Id="rId8" Type="http://schemas.openxmlformats.org/officeDocument/2006/relationships/tags" Target="../tags/tag154.xml"/><Relationship Id="rId7" Type="http://schemas.openxmlformats.org/officeDocument/2006/relationships/tags" Target="../tags/tag153.xml"/><Relationship Id="rId6" Type="http://schemas.openxmlformats.org/officeDocument/2006/relationships/tags" Target="../tags/tag152.xml"/><Relationship Id="rId5" Type="http://schemas.openxmlformats.org/officeDocument/2006/relationships/tags" Target="../tags/tag151.xml"/><Relationship Id="rId4" Type="http://schemas.openxmlformats.org/officeDocument/2006/relationships/tags" Target="../tags/tag150.xml"/><Relationship Id="rId3" Type="http://schemas.openxmlformats.org/officeDocument/2006/relationships/tags" Target="../tags/tag149.xml"/><Relationship Id="rId2" Type="http://schemas.openxmlformats.org/officeDocument/2006/relationships/tags" Target="../tags/tag148.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7" Type="http://schemas.openxmlformats.org/officeDocument/2006/relationships/tags" Target="../tags/tag161.xml"/><Relationship Id="rId6" Type="http://schemas.openxmlformats.org/officeDocument/2006/relationships/tags" Target="../tags/tag160.xml"/><Relationship Id="rId5" Type="http://schemas.openxmlformats.org/officeDocument/2006/relationships/tags" Target="../tags/tag159.xml"/><Relationship Id="rId4" Type="http://schemas.openxmlformats.org/officeDocument/2006/relationships/tags" Target="../tags/tag158.xml"/><Relationship Id="rId3" Type="http://schemas.openxmlformats.org/officeDocument/2006/relationships/tags" Target="../tags/tag157.xml"/><Relationship Id="rId2" Type="http://schemas.openxmlformats.org/officeDocument/2006/relationships/tags" Target="../tags/tag156.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7" Type="http://schemas.openxmlformats.org/officeDocument/2006/relationships/tags" Target="../tags/tag167.xml"/><Relationship Id="rId6" Type="http://schemas.openxmlformats.org/officeDocument/2006/relationships/tags" Target="../tags/tag166.xml"/><Relationship Id="rId5" Type="http://schemas.openxmlformats.org/officeDocument/2006/relationships/tags" Target="../tags/tag165.xml"/><Relationship Id="rId4" Type="http://schemas.openxmlformats.org/officeDocument/2006/relationships/tags" Target="../tags/tag164.xml"/><Relationship Id="rId3" Type="http://schemas.openxmlformats.org/officeDocument/2006/relationships/tags" Target="../tags/tag163.xml"/><Relationship Id="rId2" Type="http://schemas.openxmlformats.org/officeDocument/2006/relationships/tags" Target="../tags/tag162.xm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themeOverride" Target="../theme/themeOverride1.xml"/><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themeOverride" Target="../theme/themeOverride2.xml"/><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themeOverride" Target="../theme/themeOverride3.xml"/><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themeOverride" Target="../theme/themeOverride4.xml"/><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themeOverride" Target="../theme/themeOverride5.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8" Type="http://schemas.openxmlformats.org/officeDocument/2006/relationships/tags" Target="../tags/tag9.xml"/><Relationship Id="rId7" Type="http://schemas.openxmlformats.org/officeDocument/2006/relationships/tags" Target="../tags/tag8.xml"/><Relationship Id="rId6" Type="http://schemas.openxmlformats.org/officeDocument/2006/relationships/tags" Target="../tags/tag7.xml"/><Relationship Id="rId5" Type="http://schemas.openxmlformats.org/officeDocument/2006/relationships/tags" Target="../tags/tag6.xml"/><Relationship Id="rId4" Type="http://schemas.openxmlformats.org/officeDocument/2006/relationships/tags" Target="../tags/tag5.xml"/><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17.xml"/><Relationship Id="rId8" Type="http://schemas.openxmlformats.org/officeDocument/2006/relationships/tags" Target="../tags/tag16.xml"/><Relationship Id="rId7" Type="http://schemas.openxmlformats.org/officeDocument/2006/relationships/tags" Target="../tags/tag15.xml"/><Relationship Id="rId6" Type="http://schemas.openxmlformats.org/officeDocument/2006/relationships/tags" Target="../tags/tag14.xml"/><Relationship Id="rId5" Type="http://schemas.openxmlformats.org/officeDocument/2006/relationships/tags" Target="../tags/tag13.xml"/><Relationship Id="rId4" Type="http://schemas.openxmlformats.org/officeDocument/2006/relationships/tags" Target="../tags/tag12.xml"/><Relationship Id="rId3" Type="http://schemas.openxmlformats.org/officeDocument/2006/relationships/tags" Target="../tags/tag11.xml"/><Relationship Id="rId2" Type="http://schemas.openxmlformats.org/officeDocument/2006/relationships/tags" Target="../tags/tag10.xml"/><Relationship Id="rId11" Type="http://schemas.openxmlformats.org/officeDocument/2006/relationships/tags" Target="../tags/tag19.xml"/><Relationship Id="rId10" Type="http://schemas.openxmlformats.org/officeDocument/2006/relationships/tags" Target="../tags/tag18.xml"/><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9" Type="http://schemas.openxmlformats.org/officeDocument/2006/relationships/tags" Target="../tags/tag27.xml"/><Relationship Id="rId8" Type="http://schemas.openxmlformats.org/officeDocument/2006/relationships/tags" Target="../tags/tag26.xml"/><Relationship Id="rId7" Type="http://schemas.openxmlformats.org/officeDocument/2006/relationships/tags" Target="../tags/tag25.xml"/><Relationship Id="rId6" Type="http://schemas.openxmlformats.org/officeDocument/2006/relationships/tags" Target="../tags/tag24.xml"/><Relationship Id="rId5" Type="http://schemas.openxmlformats.org/officeDocument/2006/relationships/tags" Target="../tags/tag23.xml"/><Relationship Id="rId4" Type="http://schemas.openxmlformats.org/officeDocument/2006/relationships/tags" Target="../tags/tag22.xml"/><Relationship Id="rId3" Type="http://schemas.openxmlformats.org/officeDocument/2006/relationships/tags" Target="../tags/tag21.xml"/><Relationship Id="rId2" Type="http://schemas.openxmlformats.org/officeDocument/2006/relationships/tags" Target="../tags/tag20.xml"/><Relationship Id="rId12" Type="http://schemas.openxmlformats.org/officeDocument/2006/relationships/tags" Target="../tags/tag30.xml"/><Relationship Id="rId11" Type="http://schemas.openxmlformats.org/officeDocument/2006/relationships/tags" Target="../tags/tag29.xml"/><Relationship Id="rId10" Type="http://schemas.openxmlformats.org/officeDocument/2006/relationships/tags" Target="../tags/tag28.xml"/><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9" Type="http://schemas.openxmlformats.org/officeDocument/2006/relationships/tags" Target="../tags/tag38.xml"/><Relationship Id="rId8" Type="http://schemas.openxmlformats.org/officeDocument/2006/relationships/tags" Target="../tags/tag37.xml"/><Relationship Id="rId7" Type="http://schemas.openxmlformats.org/officeDocument/2006/relationships/tags" Target="../tags/tag36.xml"/><Relationship Id="rId6" Type="http://schemas.openxmlformats.org/officeDocument/2006/relationships/tags" Target="../tags/tag35.xml"/><Relationship Id="rId5" Type="http://schemas.openxmlformats.org/officeDocument/2006/relationships/tags" Target="../tags/tag34.xml"/><Relationship Id="rId4" Type="http://schemas.openxmlformats.org/officeDocument/2006/relationships/tags" Target="../tags/tag33.xml"/><Relationship Id="rId3" Type="http://schemas.openxmlformats.org/officeDocument/2006/relationships/tags" Target="../tags/tag32.xml"/><Relationship Id="rId2" Type="http://schemas.openxmlformats.org/officeDocument/2006/relationships/tags" Target="../tags/tag31.xml"/><Relationship Id="rId12" Type="http://schemas.openxmlformats.org/officeDocument/2006/relationships/tags" Target="../tags/tag41.xml"/><Relationship Id="rId11" Type="http://schemas.openxmlformats.org/officeDocument/2006/relationships/tags" Target="../tags/tag40.xml"/><Relationship Id="rId10" Type="http://schemas.openxmlformats.org/officeDocument/2006/relationships/tags" Target="../tags/tag39.xml"/><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9" Type="http://schemas.openxmlformats.org/officeDocument/2006/relationships/tags" Target="../tags/tag49.xml"/><Relationship Id="rId8" Type="http://schemas.openxmlformats.org/officeDocument/2006/relationships/tags" Target="../tags/tag48.xml"/><Relationship Id="rId7" Type="http://schemas.openxmlformats.org/officeDocument/2006/relationships/tags" Target="../tags/tag47.xml"/><Relationship Id="rId6" Type="http://schemas.openxmlformats.org/officeDocument/2006/relationships/tags" Target="../tags/tag46.xml"/><Relationship Id="rId5" Type="http://schemas.openxmlformats.org/officeDocument/2006/relationships/tags" Target="../tags/tag45.xml"/><Relationship Id="rId4" Type="http://schemas.openxmlformats.org/officeDocument/2006/relationships/tags" Target="../tags/tag44.xml"/><Relationship Id="rId3" Type="http://schemas.openxmlformats.org/officeDocument/2006/relationships/tags" Target="../tags/tag43.xml"/><Relationship Id="rId2" Type="http://schemas.openxmlformats.org/officeDocument/2006/relationships/tags" Target="../tags/tag42.xml"/><Relationship Id="rId12" Type="http://schemas.openxmlformats.org/officeDocument/2006/relationships/tags" Target="../tags/tag52.xml"/><Relationship Id="rId11" Type="http://schemas.openxmlformats.org/officeDocument/2006/relationships/tags" Target="../tags/tag51.xml"/><Relationship Id="rId10" Type="http://schemas.openxmlformats.org/officeDocument/2006/relationships/tags" Target="../tags/tag50.xml"/><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9" Type="http://schemas.openxmlformats.org/officeDocument/2006/relationships/tags" Target="../tags/tag60.xml"/><Relationship Id="rId8" Type="http://schemas.openxmlformats.org/officeDocument/2006/relationships/tags" Target="../tags/tag59.xml"/><Relationship Id="rId7" Type="http://schemas.openxmlformats.org/officeDocument/2006/relationships/tags" Target="../tags/tag58.xml"/><Relationship Id="rId6" Type="http://schemas.openxmlformats.org/officeDocument/2006/relationships/tags" Target="../tags/tag57.xml"/><Relationship Id="rId5" Type="http://schemas.openxmlformats.org/officeDocument/2006/relationships/tags" Target="../tags/tag56.xml"/><Relationship Id="rId4" Type="http://schemas.openxmlformats.org/officeDocument/2006/relationships/tags" Target="../tags/tag55.xml"/><Relationship Id="rId3" Type="http://schemas.openxmlformats.org/officeDocument/2006/relationships/tags" Target="../tags/tag54.xml"/><Relationship Id="rId2" Type="http://schemas.openxmlformats.org/officeDocument/2006/relationships/tags" Target="../tags/tag53.xml"/><Relationship Id="rId13" Type="http://schemas.openxmlformats.org/officeDocument/2006/relationships/tags" Target="../tags/tag64.xml"/><Relationship Id="rId12" Type="http://schemas.openxmlformats.org/officeDocument/2006/relationships/tags" Target="../tags/tag63.xml"/><Relationship Id="rId11" Type="http://schemas.openxmlformats.org/officeDocument/2006/relationships/tags" Target="../tags/tag62.xml"/><Relationship Id="rId10" Type="http://schemas.openxmlformats.org/officeDocument/2006/relationships/tags" Target="../tags/tag61.xml"/><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sp>
        <p:nvSpPr>
          <p:cNvPr id="2" name="标题 1"/>
          <p:cNvSpPr>
            <a:spLocks noGrp="1"/>
          </p:cNvSpPr>
          <p:nvPr>
            <p:ph type="title"/>
          </p:nvPr>
        </p:nvSpPr>
        <p:spPr>
          <a:xfrm>
            <a:off x="4079078" y="43449"/>
            <a:ext cx="7598833" cy="633412"/>
          </a:xfrm>
          <a:prstGeom prst="rect">
            <a:avLst/>
          </a:prstGeom>
        </p:spPr>
        <p:txBody>
          <a:bodyPr/>
          <a:lstStyle>
            <a:lvl1pPr algn="r">
              <a:defRPr sz="3200" b="1">
                <a:latin typeface="微软雅黑" panose="020B0503020204020204" pitchFamily="34" charset="-122"/>
                <a:ea typeface="微软雅黑" panose="020B0503020204020204" pitchFamily="34" charset="-122"/>
              </a:defRPr>
            </a:lvl1pPr>
          </a:lstStyle>
          <a:p>
            <a:r>
              <a:rPr lang="zh-CN" altLang="en-US"/>
              <a:t>单击此处编辑母版标题样式</a:t>
            </a:r>
            <a:endParaRPr lang="zh-CN" altLang="en-US" dirty="0"/>
          </a:p>
        </p:txBody>
      </p:sp>
      <p:sp>
        <p:nvSpPr>
          <p:cNvPr id="3" name="Rectangle 6"/>
          <p:cNvSpPr>
            <a:spLocks noGrp="1" noChangeArrowheads="1"/>
          </p:cNvSpPr>
          <p:nvPr>
            <p:ph type="sldNum" sz="quarter" idx="10"/>
          </p:nvPr>
        </p:nvSpPr>
        <p:spPr/>
        <p:txBody>
          <a:bodyPr/>
          <a:lstStyle>
            <a:lvl1pPr>
              <a:defRPr/>
            </a:lvl1pPr>
          </a:lstStyle>
          <a:p>
            <a:pPr>
              <a:defRPr/>
            </a:pPr>
            <a:fld id="{343532D1-14C6-4DBA-B5A8-7509AD1CDA96}" type="slidenum">
              <a:rPr lang="zh-CN" altLang="en-US"/>
            </a:fld>
            <a:endParaRPr lang="en-US" altLang="zh-CN"/>
          </a:p>
        </p:txBody>
      </p:sp>
      <p:sp>
        <p:nvSpPr>
          <p:cNvPr id="4" name="Rectangle 3"/>
          <p:cNvSpPr/>
          <p:nvPr userDrawn="1"/>
        </p:nvSpPr>
        <p:spPr bwMode="auto">
          <a:xfrm>
            <a:off x="0" y="0"/>
            <a:ext cx="2495600" cy="676861"/>
          </a:xfrm>
          <a:prstGeom prst="rect">
            <a:avLst/>
          </a:prstGeom>
          <a:solidFill>
            <a:srgbClr val="FBF9FA"/>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50000"/>
              </a:spcBef>
              <a:spcAft>
                <a:spcPct val="0"/>
              </a:spcAft>
              <a:buClrTx/>
              <a:buSzTx/>
              <a:buFontTx/>
              <a:buNone/>
            </a:pPr>
            <a:endParaRPr kumimoji="0" lang="en-GB" sz="1100" b="0" i="0" u="none" strike="noStrike" cap="none" normalizeH="0" baseline="0">
              <a:ln>
                <a:noFill/>
              </a:ln>
              <a:solidFill>
                <a:schemeClr val="tx1"/>
              </a:solidFill>
              <a:effectLst/>
              <a:latin typeface="Frutiger 45 Light"/>
              <a:ea typeface="Arial Unicode MS" panose="020B0604020202020204" pitchFamily="34" charset="-122"/>
              <a:cs typeface="Arial Unicode MS" panose="020B0604020202020204" pitchFamily="34" charset="-122"/>
              <a:sym typeface="Arial Unicode MS" panose="020B0604020202020204" pitchFamily="34" charset="-122"/>
            </a:endParaRPr>
          </a:p>
        </p:txBody>
      </p:sp>
      <p:sp>
        <p:nvSpPr>
          <p:cNvPr id="5" name="Rectangle 4"/>
          <p:cNvSpPr/>
          <p:nvPr userDrawn="1"/>
        </p:nvSpPr>
        <p:spPr bwMode="auto">
          <a:xfrm>
            <a:off x="9683128" y="6669361"/>
            <a:ext cx="2495600" cy="188639"/>
          </a:xfrm>
          <a:prstGeom prst="rect">
            <a:avLst/>
          </a:prstGeom>
          <a:solidFill>
            <a:srgbClr val="FBF9FA"/>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50000"/>
              </a:spcBef>
              <a:spcAft>
                <a:spcPct val="0"/>
              </a:spcAft>
              <a:buClrTx/>
              <a:buSzTx/>
              <a:buFontTx/>
              <a:buNone/>
            </a:pPr>
            <a:endParaRPr kumimoji="0" lang="en-GB" sz="1100" b="0" i="0" u="none" strike="noStrike" cap="none" normalizeH="0" baseline="0">
              <a:ln>
                <a:noFill/>
              </a:ln>
              <a:solidFill>
                <a:schemeClr val="tx1"/>
              </a:solidFill>
              <a:effectLst/>
              <a:latin typeface="Frutiger 45 Light"/>
              <a:ea typeface="Arial Unicode MS" panose="020B0604020202020204" pitchFamily="34" charset="-122"/>
              <a:cs typeface="Arial Unicode MS" panose="020B0604020202020204" pitchFamily="34" charset="-122"/>
              <a:sym typeface="Arial Unicode MS" panose="020B0604020202020204" pitchFamily="34" charset="-122"/>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Two Right">
    <p:spTree>
      <p:nvGrpSpPr>
        <p:cNvPr id="1" name=""/>
        <p:cNvGrpSpPr/>
        <p:nvPr/>
      </p:nvGrpSpPr>
      <p:grpSpPr>
        <a:xfrm>
          <a:off x="0" y="0"/>
          <a:ext cx="0" cy="0"/>
          <a:chOff x="0" y="0"/>
          <a:chExt cx="0" cy="0"/>
        </a:xfrm>
      </p:grpSpPr>
      <p:sp>
        <p:nvSpPr>
          <p:cNvPr id="2" name="Title 23"/>
          <p:cNvSpPr>
            <a:spLocks noGrp="1"/>
          </p:cNvSpPr>
          <p:nvPr>
            <p:ph type="title" hasCustomPrompt="1"/>
          </p:nvPr>
        </p:nvSpPr>
        <p:spPr/>
        <p:txBody>
          <a:bodyPr/>
          <a:lstStyle/>
          <a:p>
            <a:r>
              <a:rPr lang="en-US" altLang="zh-HK" dirty="0"/>
              <a:t>Insert banner statement here</a:t>
            </a:r>
            <a:endParaRPr lang="zh-HK" altLang="en-US" dirty="0"/>
          </a:p>
        </p:txBody>
      </p:sp>
      <p:sp>
        <p:nvSpPr>
          <p:cNvPr id="16" name="Content Placeholder 2"/>
          <p:cNvSpPr>
            <a:spLocks noGrp="1"/>
          </p:cNvSpPr>
          <p:nvPr>
            <p:ph sz="quarter" idx="10"/>
            <p:custDataLst>
              <p:tags r:id="rId2"/>
            </p:custDataLst>
          </p:nvPr>
        </p:nvSpPr>
        <p:spPr>
          <a:xfrm>
            <a:off x="642851" y="1952513"/>
            <a:ext cx="5364480" cy="3896958"/>
          </a:xfrm>
        </p:spPr>
        <p:txBody>
          <a:bodyPr/>
          <a:lstStyle/>
          <a:p>
            <a:pPr lvl="0"/>
            <a:r>
              <a:rPr lang="en-US" altLang="zh-HK" dirty="0"/>
              <a:t>Click to edit Master text styles</a:t>
            </a:r>
            <a:endParaRPr lang="en-US" altLang="zh-HK" dirty="0"/>
          </a:p>
          <a:p>
            <a:pPr lvl="1"/>
            <a:r>
              <a:rPr lang="en-US" altLang="zh-HK" dirty="0"/>
              <a:t>Second level</a:t>
            </a:r>
            <a:endParaRPr lang="en-US" altLang="zh-HK" dirty="0"/>
          </a:p>
          <a:p>
            <a:pPr lvl="2"/>
            <a:r>
              <a:rPr lang="en-US" altLang="zh-HK" dirty="0"/>
              <a:t>Third level</a:t>
            </a:r>
            <a:endParaRPr lang="en-US" altLang="zh-HK" dirty="0"/>
          </a:p>
          <a:p>
            <a:pPr lvl="3"/>
            <a:r>
              <a:rPr lang="en-US" altLang="zh-HK" dirty="0"/>
              <a:t>Fourth level</a:t>
            </a:r>
            <a:endParaRPr lang="en-US" altLang="zh-HK" dirty="0"/>
          </a:p>
          <a:p>
            <a:pPr lvl="4"/>
            <a:r>
              <a:rPr lang="en-US" altLang="zh-HK" dirty="0"/>
              <a:t>Fifth level</a:t>
            </a:r>
            <a:endParaRPr lang="zh-HK" altLang="en-US" dirty="0"/>
          </a:p>
        </p:txBody>
      </p:sp>
      <p:sp>
        <p:nvSpPr>
          <p:cNvPr id="18" name="Content Placeholder 3"/>
          <p:cNvSpPr>
            <a:spLocks noGrp="1"/>
          </p:cNvSpPr>
          <p:nvPr>
            <p:ph sz="quarter" idx="11"/>
            <p:custDataLst>
              <p:tags r:id="rId3"/>
            </p:custDataLst>
          </p:nvPr>
        </p:nvSpPr>
        <p:spPr>
          <a:xfrm>
            <a:off x="6184669" y="1952513"/>
            <a:ext cx="5364480" cy="1879899"/>
          </a:xfrm>
        </p:spPr>
        <p:txBody>
          <a:bodyPr/>
          <a:lstStyle/>
          <a:p>
            <a:pPr lvl="0"/>
            <a:r>
              <a:rPr lang="en-US" altLang="zh-HK" dirty="0"/>
              <a:t>Click to edit Master text styles</a:t>
            </a:r>
            <a:endParaRPr lang="en-US" altLang="zh-HK" dirty="0"/>
          </a:p>
          <a:p>
            <a:pPr lvl="1"/>
            <a:r>
              <a:rPr lang="en-US" altLang="zh-HK" dirty="0"/>
              <a:t>Second level</a:t>
            </a:r>
            <a:endParaRPr lang="en-US" altLang="zh-HK" dirty="0"/>
          </a:p>
          <a:p>
            <a:pPr lvl="2"/>
            <a:r>
              <a:rPr lang="en-US" altLang="zh-HK" dirty="0"/>
              <a:t>Third level</a:t>
            </a:r>
            <a:endParaRPr lang="en-US" altLang="zh-HK" dirty="0"/>
          </a:p>
          <a:p>
            <a:pPr lvl="3"/>
            <a:r>
              <a:rPr lang="en-US" altLang="zh-HK" dirty="0"/>
              <a:t>Fourth level</a:t>
            </a:r>
            <a:endParaRPr lang="en-US" altLang="zh-HK" dirty="0"/>
          </a:p>
          <a:p>
            <a:pPr lvl="4"/>
            <a:r>
              <a:rPr lang="en-US" altLang="zh-HK" dirty="0"/>
              <a:t>Fifth level</a:t>
            </a:r>
            <a:endParaRPr lang="zh-HK" altLang="en-US" dirty="0"/>
          </a:p>
        </p:txBody>
      </p:sp>
      <p:sp>
        <p:nvSpPr>
          <p:cNvPr id="20" name="Content Placeholder 4"/>
          <p:cNvSpPr>
            <a:spLocks noGrp="1"/>
          </p:cNvSpPr>
          <p:nvPr>
            <p:ph sz="quarter" idx="12"/>
            <p:custDataLst>
              <p:tags r:id="rId4"/>
            </p:custDataLst>
          </p:nvPr>
        </p:nvSpPr>
        <p:spPr>
          <a:xfrm>
            <a:off x="6184669" y="3969572"/>
            <a:ext cx="5364480" cy="1879899"/>
          </a:xfrm>
        </p:spPr>
        <p:txBody>
          <a:bodyPr/>
          <a:lstStyle/>
          <a:p>
            <a:pPr lvl="0"/>
            <a:r>
              <a:rPr lang="en-US" altLang="zh-HK" dirty="0"/>
              <a:t>Click to edit Master text styles</a:t>
            </a:r>
            <a:endParaRPr lang="en-US" altLang="zh-HK" dirty="0"/>
          </a:p>
          <a:p>
            <a:pPr lvl="1"/>
            <a:r>
              <a:rPr lang="en-US" altLang="zh-HK" dirty="0"/>
              <a:t>Second level</a:t>
            </a:r>
            <a:endParaRPr lang="en-US" altLang="zh-HK" dirty="0"/>
          </a:p>
          <a:p>
            <a:pPr lvl="2"/>
            <a:r>
              <a:rPr lang="en-US" altLang="zh-HK" dirty="0"/>
              <a:t>Third level</a:t>
            </a:r>
            <a:endParaRPr lang="en-US" altLang="zh-HK" dirty="0"/>
          </a:p>
          <a:p>
            <a:pPr lvl="3"/>
            <a:r>
              <a:rPr lang="en-US" altLang="zh-HK" dirty="0"/>
              <a:t>Fourth level</a:t>
            </a:r>
            <a:endParaRPr lang="en-US" altLang="zh-HK" dirty="0"/>
          </a:p>
          <a:p>
            <a:pPr lvl="4"/>
            <a:r>
              <a:rPr lang="en-US" altLang="zh-HK" dirty="0"/>
              <a:t>Fifth level</a:t>
            </a:r>
            <a:endParaRPr lang="zh-HK" altLang="en-US" dirty="0"/>
          </a:p>
        </p:txBody>
      </p:sp>
      <p:sp>
        <p:nvSpPr>
          <p:cNvPr id="22" name="Page Number"/>
          <p:cNvSpPr txBox="1"/>
          <p:nvPr userDrawn="1">
            <p:custDataLst>
              <p:tags r:id="rId5"/>
            </p:custDataLst>
          </p:nvPr>
        </p:nvSpPr>
        <p:spPr>
          <a:xfrm>
            <a:off x="11148296" y="6430384"/>
            <a:ext cx="387927" cy="93877"/>
          </a:xfrm>
          <a:prstGeom prst="rect">
            <a:avLst/>
          </a:prstGeom>
          <a:noFill/>
        </p:spPr>
        <p:txBody>
          <a:bodyPr wrap="none" lIns="0" tIns="0" rIns="0" bIns="0" rtlCol="0">
            <a:noAutofit/>
          </a:bodyPr>
          <a:lstStyle/>
          <a:p>
            <a:pPr algn="r">
              <a:lnSpc>
                <a:spcPts val="880"/>
              </a:lnSpc>
            </a:pPr>
            <a:endParaRPr lang="zh-HK" altLang="en-US" sz="795" noProof="1"/>
          </a:p>
        </p:txBody>
      </p:sp>
      <p:sp>
        <p:nvSpPr>
          <p:cNvPr id="21" name="PwC Text"/>
          <p:cNvSpPr txBox="1"/>
          <p:nvPr userDrawn="1"/>
        </p:nvSpPr>
        <p:spPr>
          <a:xfrm>
            <a:off x="651970" y="6430384"/>
            <a:ext cx="332509" cy="94550"/>
          </a:xfrm>
          <a:prstGeom prst="rect">
            <a:avLst/>
          </a:prstGeom>
          <a:noFill/>
        </p:spPr>
        <p:txBody>
          <a:bodyPr vert="horz" wrap="none" lIns="0" tIns="0" rIns="0" bIns="0" rtlCol="0" anchor="t" anchorCtr="0">
            <a:noAutofit/>
          </a:bodyPr>
          <a:lstStyle/>
          <a:p>
            <a:pPr>
              <a:lnSpc>
                <a:spcPts val="880"/>
              </a:lnSpc>
            </a:pPr>
            <a:r>
              <a:rPr lang="en-US" altLang="zh-HK" sz="795" noProof="1">
                <a:latin typeface="+mn-lt"/>
                <a:cs typeface="Arial" panose="020B0604020202020204" pitchFamily="34" charset="0"/>
              </a:rPr>
              <a:t>PwC</a:t>
            </a:r>
            <a:endParaRPr lang="zh-HK" altLang="en-US" sz="795" noProof="1">
              <a:latin typeface="+mn-lt"/>
              <a:cs typeface="Arial" panose="020B0604020202020204" pitchFamily="34" charset="0"/>
            </a:endParaRPr>
          </a:p>
        </p:txBody>
      </p:sp>
      <p:sp>
        <p:nvSpPr>
          <p:cNvPr id="25" name="Report Date"/>
          <p:cNvSpPr txBox="1"/>
          <p:nvPr userDrawn="1">
            <p:custDataLst>
              <p:tags r:id="rId6"/>
            </p:custDataLst>
          </p:nvPr>
        </p:nvSpPr>
        <p:spPr>
          <a:xfrm>
            <a:off x="10994383" y="6301292"/>
            <a:ext cx="543417" cy="122213"/>
          </a:xfrm>
          <a:prstGeom prst="rect">
            <a:avLst/>
          </a:prstGeom>
          <a:noFill/>
        </p:spPr>
        <p:txBody>
          <a:bodyPr wrap="none" lIns="0" tIns="0" rIns="0" bIns="0" rtlCol="0">
            <a:spAutoFit/>
          </a:bodyPr>
          <a:lstStyle/>
          <a:p>
            <a:pPr indent="-241935" algn="r">
              <a:spcAft>
                <a:spcPts val="795"/>
              </a:spcAft>
            </a:pPr>
            <a:r>
              <a:rPr lang="en-US" altLang="zh-HK" sz="795" noProof="1">
                <a:latin typeface="+mn-lt"/>
              </a:rPr>
              <a:t>6 </a:t>
            </a:r>
            <a:r>
              <a:rPr lang="zh-HK" altLang="en-US" sz="795" noProof="1">
                <a:latin typeface="+mn-lt"/>
              </a:rPr>
              <a:t>七月 </a:t>
            </a:r>
            <a:r>
              <a:rPr lang="en-US" altLang="zh-HK" sz="795" noProof="1">
                <a:latin typeface="+mn-lt"/>
              </a:rPr>
              <a:t>2015</a:t>
            </a:r>
            <a:endParaRPr lang="zh-HK" altLang="en-US" sz="795" noProof="1">
              <a:latin typeface="+mn-lt"/>
            </a:endParaRPr>
          </a:p>
        </p:txBody>
      </p:sp>
      <p:sp>
        <p:nvSpPr>
          <p:cNvPr id="23" name="Section Footer"/>
          <p:cNvSpPr txBox="1"/>
          <p:nvPr userDrawn="1">
            <p:custDataLst>
              <p:tags r:id="rId7"/>
            </p:custDataLst>
          </p:nvPr>
        </p:nvSpPr>
        <p:spPr>
          <a:xfrm>
            <a:off x="651509" y="6297082"/>
            <a:ext cx="5353396" cy="122213"/>
          </a:xfrm>
          <a:prstGeom prst="rect">
            <a:avLst/>
          </a:prstGeom>
          <a:noFill/>
          <a:ln>
            <a:noFill/>
          </a:ln>
        </p:spPr>
        <p:txBody>
          <a:bodyPr wrap="square" lIns="0" tIns="0" rIns="0" bIns="0" rtlCol="0" anchor="b" anchorCtr="0">
            <a:spAutoFit/>
          </a:bodyPr>
          <a:lstStyle/>
          <a:p>
            <a:endParaRPr lang="zh-HK" altLang="en-US" sz="795" noProof="1">
              <a:solidFill>
                <a:schemeClr val="tx1"/>
              </a:solidFill>
            </a:endParaRPr>
          </a:p>
        </p:txBody>
      </p:sp>
      <p:sp>
        <p:nvSpPr>
          <p:cNvPr id="27" name="Disclaimer" hidden="1"/>
          <p:cNvSpPr txBox="1"/>
          <p:nvPr userDrawn="1">
            <p:custDataLst>
              <p:tags r:id="rId8"/>
            </p:custDataLst>
          </p:nvPr>
        </p:nvSpPr>
        <p:spPr>
          <a:xfrm>
            <a:off x="6184669" y="6420542"/>
            <a:ext cx="3934691" cy="122213"/>
          </a:xfrm>
          <a:prstGeom prst="rect">
            <a:avLst/>
          </a:prstGeom>
          <a:noFill/>
        </p:spPr>
        <p:txBody>
          <a:bodyPr wrap="square" lIns="0" tIns="0" rIns="0" bIns="0" rtlCol="0" anchor="b" anchorCtr="0">
            <a:spAutoFit/>
          </a:bodyPr>
          <a:lstStyle/>
          <a:p>
            <a:pPr>
              <a:lnSpc>
                <a:spcPct val="100000"/>
              </a:lnSpc>
            </a:pPr>
            <a:endParaRPr lang="zh-HK" altLang="en-US" sz="795" noProof="1"/>
          </a:p>
        </p:txBody>
      </p:sp>
      <p:sp>
        <p:nvSpPr>
          <p:cNvPr id="26" name="Presentation Disclaimer" hidden="1"/>
          <p:cNvSpPr txBox="1"/>
          <p:nvPr userDrawn="1">
            <p:custDataLst>
              <p:tags r:id="rId9"/>
            </p:custDataLst>
          </p:nvPr>
        </p:nvSpPr>
        <p:spPr>
          <a:xfrm>
            <a:off x="651509" y="6179933"/>
            <a:ext cx="9786851" cy="122213"/>
          </a:xfrm>
          <a:prstGeom prst="rect">
            <a:avLst/>
          </a:prstGeom>
          <a:noFill/>
        </p:spPr>
        <p:txBody>
          <a:bodyPr wrap="square" lIns="0" tIns="0" rIns="0" bIns="0" rtlCol="0" anchor="t" anchorCtr="0">
            <a:spAutoFit/>
          </a:bodyPr>
          <a:lstStyle/>
          <a:p>
            <a:pPr algn="l"/>
            <a:endParaRPr lang="zh-HK" altLang="en-US" sz="795" noProof="1"/>
          </a:p>
        </p:txBody>
      </p:sp>
      <p:sp>
        <p:nvSpPr>
          <p:cNvPr id="24" name="Executive Summary" hidden="1"/>
          <p:cNvSpPr txBox="1"/>
          <p:nvPr userDrawn="1">
            <p:custDataLst>
              <p:tags r:id="rId10"/>
            </p:custDataLst>
          </p:nvPr>
        </p:nvSpPr>
        <p:spPr>
          <a:xfrm>
            <a:off x="642848" y="6115722"/>
            <a:ext cx="65" cy="179536"/>
          </a:xfrm>
          <a:prstGeom prst="rect">
            <a:avLst/>
          </a:prstGeom>
          <a:noFill/>
        </p:spPr>
        <p:txBody>
          <a:bodyPr wrap="none" lIns="0" tIns="0" rIns="0" bIns="0" rtlCol="0">
            <a:spAutoFit/>
          </a:bodyPr>
          <a:lstStyle/>
          <a:p>
            <a:pPr>
              <a:lnSpc>
                <a:spcPts val="1410"/>
              </a:lnSpc>
            </a:pPr>
            <a:endParaRPr lang="zh-HK" altLang="en-US" sz="1410" noProof="1">
              <a:solidFill>
                <a:schemeClr val="tx1"/>
              </a:solidFill>
            </a:endParaRPr>
          </a:p>
        </p:txBody>
      </p:sp>
      <p:sp>
        <p:nvSpPr>
          <p:cNvPr id="19" name="Draft stamp"/>
          <p:cNvSpPr txBox="1"/>
          <p:nvPr userDrawn="1">
            <p:custDataLst>
              <p:tags r:id="rId11"/>
            </p:custDataLst>
          </p:nvPr>
        </p:nvSpPr>
        <p:spPr>
          <a:xfrm>
            <a:off x="11259200" y="710005"/>
            <a:ext cx="272510" cy="162993"/>
          </a:xfrm>
          <a:prstGeom prst="rect">
            <a:avLst/>
          </a:prstGeom>
          <a:noFill/>
          <a:ln>
            <a:noFill/>
          </a:ln>
        </p:spPr>
        <p:txBody>
          <a:bodyPr wrap="none" lIns="0" tIns="0" rIns="0" bIns="0" rtlCol="0">
            <a:spAutoFit/>
          </a:bodyPr>
          <a:lstStyle/>
          <a:p>
            <a:pPr algn="r"/>
            <a:r>
              <a:rPr lang="zh-HK" altLang="en-US" sz="1060" noProof="1"/>
              <a:t>初稿</a:t>
            </a:r>
            <a:endParaRPr lang="zh-HK" altLang="en-US" sz="1060" noProof="1"/>
          </a:p>
        </p:txBody>
      </p:sp>
      <p:sp>
        <p:nvSpPr>
          <p:cNvPr id="15" name="Section Header"/>
          <p:cNvSpPr txBox="1"/>
          <p:nvPr userDrawn="1">
            <p:custDataLst>
              <p:tags r:id="rId12"/>
            </p:custDataLst>
          </p:nvPr>
        </p:nvSpPr>
        <p:spPr>
          <a:xfrm>
            <a:off x="642851" y="750346"/>
            <a:ext cx="6650182" cy="121024"/>
          </a:xfrm>
          <a:prstGeom prst="rect">
            <a:avLst/>
          </a:prstGeom>
          <a:noFill/>
        </p:spPr>
        <p:txBody>
          <a:bodyPr wrap="square" lIns="0" tIns="0" rIns="0" bIns="0" rtlCol="0" anchor="b" anchorCtr="0">
            <a:noAutofit/>
          </a:bodyPr>
          <a:lstStyle/>
          <a:p>
            <a:endParaRPr lang="zh-HK" altLang="en-US" sz="795" noProof="1">
              <a:solidFill>
                <a:schemeClr val="tx1"/>
              </a:solidFill>
            </a:endParaRPr>
          </a:p>
        </p:txBody>
      </p:sp>
      <p:sp>
        <p:nvSpPr>
          <p:cNvPr id="17" name="Date/Filepath" hidden="1"/>
          <p:cNvSpPr txBox="1"/>
          <p:nvPr userDrawn="1">
            <p:custDataLst>
              <p:tags r:id="rId13"/>
            </p:custDataLst>
          </p:nvPr>
        </p:nvSpPr>
        <p:spPr>
          <a:xfrm>
            <a:off x="3999350" y="475573"/>
            <a:ext cx="7536873" cy="122213"/>
          </a:xfrm>
          <a:prstGeom prst="rect">
            <a:avLst/>
          </a:prstGeom>
          <a:noFill/>
        </p:spPr>
        <p:txBody>
          <a:bodyPr wrap="square" lIns="0" tIns="0" rIns="0" bIns="0" rtlCol="0" anchor="b" anchorCtr="0">
            <a:spAutoFit/>
          </a:bodyPr>
          <a:lstStyle/>
          <a:p>
            <a:pPr algn="r"/>
            <a:r>
              <a:rPr lang="en-US" altLang="zh-HK" sz="795" noProof="1"/>
              <a:t>06/07/2015 C:\01_work\002_</a:t>
            </a:r>
            <a:r>
              <a:rPr lang="zh-CN" altLang="en-US" sz="795" noProof="1"/>
              <a:t>咨询资料</a:t>
            </a:r>
            <a:r>
              <a:rPr lang="en-US" altLang="zh-CN" sz="795" noProof="1"/>
              <a:t>\0002_</a:t>
            </a:r>
            <a:r>
              <a:rPr lang="en-US" altLang="zh-HK" sz="795" noProof="1"/>
              <a:t>PowerPoint\000_</a:t>
            </a:r>
            <a:r>
              <a:rPr lang="zh-CN" altLang="en-US" sz="795" noProof="1"/>
              <a:t>个人整理</a:t>
            </a:r>
            <a:r>
              <a:rPr lang="en-US" altLang="zh-CN" sz="795" noProof="1"/>
              <a:t>\</a:t>
            </a:r>
            <a:r>
              <a:rPr lang="zh-CN" altLang="en-US" sz="795" noProof="1"/>
              <a:t>概念图形模板库</a:t>
            </a:r>
            <a:r>
              <a:rPr lang="en-US" altLang="zh-CN" sz="795" noProof="1"/>
              <a:t>.</a:t>
            </a:r>
            <a:r>
              <a:rPr lang="en-US" altLang="zh-HK" sz="795" noProof="1"/>
              <a:t>pptx</a:t>
            </a:r>
            <a:endParaRPr lang="zh-HK" altLang="en-US" sz="795" noProof="1"/>
          </a:p>
        </p:txBody>
      </p:sp>
      <p:cxnSp>
        <p:nvCxnSpPr>
          <p:cNvPr id="29" name="Frame Line"/>
          <p:cNvCxnSpPr/>
          <p:nvPr userDrawn="1"/>
        </p:nvCxnSpPr>
        <p:spPr>
          <a:xfrm flipV="1">
            <a:off x="461818" y="906684"/>
            <a:ext cx="11083639" cy="127059"/>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Three">
    <p:spTree>
      <p:nvGrpSpPr>
        <p:cNvPr id="1" name=""/>
        <p:cNvGrpSpPr/>
        <p:nvPr/>
      </p:nvGrpSpPr>
      <p:grpSpPr>
        <a:xfrm>
          <a:off x="0" y="0"/>
          <a:ext cx="0" cy="0"/>
          <a:chOff x="0" y="0"/>
          <a:chExt cx="0" cy="0"/>
        </a:xfrm>
      </p:grpSpPr>
      <p:sp>
        <p:nvSpPr>
          <p:cNvPr id="21" name="Title 23"/>
          <p:cNvSpPr>
            <a:spLocks noGrp="1"/>
          </p:cNvSpPr>
          <p:nvPr>
            <p:ph type="title" hasCustomPrompt="1"/>
          </p:nvPr>
        </p:nvSpPr>
        <p:spPr/>
        <p:txBody>
          <a:bodyPr/>
          <a:lstStyle/>
          <a:p>
            <a:r>
              <a:rPr lang="en-US" altLang="zh-HK" noProof="0" dirty="0"/>
              <a:t>Insert banner statement here</a:t>
            </a:r>
            <a:endParaRPr lang="zh-HK" altLang="en-US" dirty="0"/>
          </a:p>
        </p:txBody>
      </p:sp>
      <p:sp>
        <p:nvSpPr>
          <p:cNvPr id="34" name="Content Placeholder 2"/>
          <p:cNvSpPr>
            <a:spLocks noGrp="1"/>
          </p:cNvSpPr>
          <p:nvPr>
            <p:ph sz="quarter" idx="24"/>
            <p:custDataLst>
              <p:tags r:id="rId2"/>
            </p:custDataLst>
          </p:nvPr>
        </p:nvSpPr>
        <p:spPr>
          <a:xfrm>
            <a:off x="642851" y="1952513"/>
            <a:ext cx="3513513" cy="3896958"/>
          </a:xfrm>
        </p:spPr>
        <p:txBody>
          <a:bodyPr tIns="0" bIns="0"/>
          <a:lstStyle/>
          <a:p>
            <a:pPr lvl="0"/>
            <a:r>
              <a:rPr lang="en-US" altLang="zh-HK" noProof="0" dirty="0"/>
              <a:t>Click to edit Master text styles</a:t>
            </a:r>
            <a:endParaRPr lang="en-US" altLang="zh-HK" noProof="0" dirty="0"/>
          </a:p>
          <a:p>
            <a:pPr lvl="1"/>
            <a:r>
              <a:rPr lang="en-US" altLang="zh-HK" noProof="0" dirty="0"/>
              <a:t>Second level</a:t>
            </a:r>
            <a:endParaRPr lang="en-US" altLang="zh-HK" noProof="0" dirty="0"/>
          </a:p>
          <a:p>
            <a:pPr lvl="2"/>
            <a:r>
              <a:rPr lang="en-US" altLang="zh-HK" noProof="0" dirty="0"/>
              <a:t>Third level</a:t>
            </a:r>
            <a:endParaRPr lang="en-US" altLang="zh-HK" noProof="0" dirty="0"/>
          </a:p>
          <a:p>
            <a:pPr lvl="3"/>
            <a:r>
              <a:rPr lang="en-US" altLang="zh-HK" noProof="0" dirty="0"/>
              <a:t>Fourth level</a:t>
            </a:r>
            <a:endParaRPr lang="en-US" altLang="zh-HK" noProof="0" dirty="0"/>
          </a:p>
          <a:p>
            <a:pPr lvl="4"/>
            <a:r>
              <a:rPr lang="en-US" altLang="zh-HK" noProof="0" dirty="0"/>
              <a:t>Fifth level</a:t>
            </a:r>
            <a:endParaRPr lang="zh-HK" altLang="en-US" noProof="0" dirty="0"/>
          </a:p>
        </p:txBody>
      </p:sp>
      <p:sp>
        <p:nvSpPr>
          <p:cNvPr id="36" name="Content Placeholder 3"/>
          <p:cNvSpPr>
            <a:spLocks noGrp="1"/>
          </p:cNvSpPr>
          <p:nvPr>
            <p:ph sz="quarter" idx="25"/>
            <p:custDataLst>
              <p:tags r:id="rId3"/>
            </p:custDataLst>
          </p:nvPr>
        </p:nvSpPr>
        <p:spPr>
          <a:xfrm>
            <a:off x="4344785" y="1952513"/>
            <a:ext cx="3513513" cy="3896958"/>
          </a:xfrm>
        </p:spPr>
        <p:txBody>
          <a:bodyPr tIns="0" bIns="0"/>
          <a:lstStyle/>
          <a:p>
            <a:pPr lvl="0"/>
            <a:r>
              <a:rPr lang="en-US" altLang="zh-HK" noProof="0" dirty="0"/>
              <a:t>Click to edit Master text styles</a:t>
            </a:r>
            <a:endParaRPr lang="en-US" altLang="zh-HK" noProof="0" dirty="0"/>
          </a:p>
          <a:p>
            <a:pPr lvl="1"/>
            <a:r>
              <a:rPr lang="en-US" altLang="zh-HK" noProof="0" dirty="0"/>
              <a:t>Second level</a:t>
            </a:r>
            <a:endParaRPr lang="en-US" altLang="zh-HK" noProof="0" dirty="0"/>
          </a:p>
          <a:p>
            <a:pPr lvl="2"/>
            <a:r>
              <a:rPr lang="en-US" altLang="zh-HK" noProof="0" dirty="0"/>
              <a:t>Third level</a:t>
            </a:r>
            <a:endParaRPr lang="en-US" altLang="zh-HK" noProof="0" dirty="0"/>
          </a:p>
          <a:p>
            <a:pPr lvl="3"/>
            <a:r>
              <a:rPr lang="en-US" altLang="zh-HK" noProof="0" dirty="0"/>
              <a:t>Fourth level</a:t>
            </a:r>
            <a:endParaRPr lang="en-US" altLang="zh-HK" noProof="0" dirty="0"/>
          </a:p>
          <a:p>
            <a:pPr lvl="4"/>
            <a:r>
              <a:rPr lang="en-US" altLang="zh-HK" noProof="0" dirty="0"/>
              <a:t>Fifth level</a:t>
            </a:r>
            <a:endParaRPr lang="zh-HK" altLang="en-US" noProof="0" dirty="0"/>
          </a:p>
        </p:txBody>
      </p:sp>
      <p:sp>
        <p:nvSpPr>
          <p:cNvPr id="38" name="Content Placeholder 4"/>
          <p:cNvSpPr>
            <a:spLocks noGrp="1"/>
          </p:cNvSpPr>
          <p:nvPr>
            <p:ph sz="quarter" idx="26"/>
            <p:custDataLst>
              <p:tags r:id="rId4"/>
            </p:custDataLst>
          </p:nvPr>
        </p:nvSpPr>
        <p:spPr>
          <a:xfrm>
            <a:off x="8035636" y="1952513"/>
            <a:ext cx="3513513" cy="3896958"/>
          </a:xfrm>
        </p:spPr>
        <p:txBody>
          <a:bodyPr tIns="0" bIns="0"/>
          <a:lstStyle/>
          <a:p>
            <a:pPr lvl="0"/>
            <a:r>
              <a:rPr lang="en-US" altLang="zh-HK" noProof="0" dirty="0"/>
              <a:t>Click to edit Master text styles</a:t>
            </a:r>
            <a:endParaRPr lang="en-US" altLang="zh-HK" noProof="0" dirty="0"/>
          </a:p>
          <a:p>
            <a:pPr lvl="1"/>
            <a:r>
              <a:rPr lang="en-US" altLang="zh-HK" noProof="0" dirty="0"/>
              <a:t>Second level</a:t>
            </a:r>
            <a:endParaRPr lang="en-US" altLang="zh-HK" noProof="0" dirty="0"/>
          </a:p>
          <a:p>
            <a:pPr lvl="2"/>
            <a:r>
              <a:rPr lang="en-US" altLang="zh-HK" noProof="0" dirty="0"/>
              <a:t>Third level</a:t>
            </a:r>
            <a:endParaRPr lang="en-US" altLang="zh-HK" noProof="0" dirty="0"/>
          </a:p>
          <a:p>
            <a:pPr lvl="3"/>
            <a:r>
              <a:rPr lang="en-US" altLang="zh-HK" noProof="0" dirty="0"/>
              <a:t>Fourth level</a:t>
            </a:r>
            <a:endParaRPr lang="en-US" altLang="zh-HK" noProof="0" dirty="0"/>
          </a:p>
          <a:p>
            <a:pPr lvl="4"/>
            <a:r>
              <a:rPr lang="en-US" altLang="zh-HK" noProof="0" dirty="0"/>
              <a:t>Fifth level</a:t>
            </a:r>
            <a:endParaRPr lang="zh-HK" altLang="en-US" noProof="0" dirty="0"/>
          </a:p>
        </p:txBody>
      </p:sp>
      <p:sp>
        <p:nvSpPr>
          <p:cNvPr id="27" name="Page Number"/>
          <p:cNvSpPr txBox="1"/>
          <p:nvPr userDrawn="1">
            <p:custDataLst>
              <p:tags r:id="rId5"/>
            </p:custDataLst>
          </p:nvPr>
        </p:nvSpPr>
        <p:spPr>
          <a:xfrm>
            <a:off x="11148296" y="6430384"/>
            <a:ext cx="387927" cy="93877"/>
          </a:xfrm>
          <a:prstGeom prst="rect">
            <a:avLst/>
          </a:prstGeom>
          <a:noFill/>
        </p:spPr>
        <p:txBody>
          <a:bodyPr wrap="none" lIns="0" tIns="0" rIns="0" bIns="0" rtlCol="0">
            <a:noAutofit/>
          </a:bodyPr>
          <a:lstStyle/>
          <a:p>
            <a:pPr algn="r">
              <a:lnSpc>
                <a:spcPts val="880"/>
              </a:lnSpc>
            </a:pPr>
            <a:endParaRPr lang="zh-HK" altLang="en-US" sz="795" noProof="1"/>
          </a:p>
        </p:txBody>
      </p:sp>
      <p:sp>
        <p:nvSpPr>
          <p:cNvPr id="26" name="PwC Text"/>
          <p:cNvSpPr txBox="1"/>
          <p:nvPr userDrawn="1"/>
        </p:nvSpPr>
        <p:spPr>
          <a:xfrm>
            <a:off x="651970" y="6430384"/>
            <a:ext cx="332509" cy="94550"/>
          </a:xfrm>
          <a:prstGeom prst="rect">
            <a:avLst/>
          </a:prstGeom>
          <a:noFill/>
        </p:spPr>
        <p:txBody>
          <a:bodyPr vert="horz" wrap="none" lIns="0" tIns="0" rIns="0" bIns="0" rtlCol="0" anchor="t" anchorCtr="0">
            <a:noAutofit/>
          </a:bodyPr>
          <a:lstStyle/>
          <a:p>
            <a:pPr>
              <a:lnSpc>
                <a:spcPts val="880"/>
              </a:lnSpc>
            </a:pPr>
            <a:r>
              <a:rPr lang="en-US" altLang="zh-HK" sz="795" noProof="1">
                <a:latin typeface="+mn-lt"/>
                <a:cs typeface="Arial" panose="020B0604020202020204" pitchFamily="34" charset="0"/>
              </a:rPr>
              <a:t>PwC</a:t>
            </a:r>
            <a:endParaRPr lang="zh-HK" altLang="en-US" sz="795" noProof="1">
              <a:latin typeface="+mn-lt"/>
              <a:cs typeface="Arial" panose="020B0604020202020204" pitchFamily="34" charset="0"/>
            </a:endParaRPr>
          </a:p>
        </p:txBody>
      </p:sp>
      <p:sp>
        <p:nvSpPr>
          <p:cNvPr id="31" name="Report Date"/>
          <p:cNvSpPr txBox="1"/>
          <p:nvPr userDrawn="1">
            <p:custDataLst>
              <p:tags r:id="rId6"/>
            </p:custDataLst>
          </p:nvPr>
        </p:nvSpPr>
        <p:spPr>
          <a:xfrm>
            <a:off x="10994383" y="6301292"/>
            <a:ext cx="543417" cy="122213"/>
          </a:xfrm>
          <a:prstGeom prst="rect">
            <a:avLst/>
          </a:prstGeom>
          <a:noFill/>
        </p:spPr>
        <p:txBody>
          <a:bodyPr wrap="none" lIns="0" tIns="0" rIns="0" bIns="0" rtlCol="0">
            <a:spAutoFit/>
          </a:bodyPr>
          <a:lstStyle/>
          <a:p>
            <a:pPr indent="-241935" algn="r">
              <a:spcAft>
                <a:spcPts val="795"/>
              </a:spcAft>
            </a:pPr>
            <a:r>
              <a:rPr lang="en-US" altLang="zh-HK" sz="795" noProof="1">
                <a:latin typeface="+mn-lt"/>
              </a:rPr>
              <a:t>6 </a:t>
            </a:r>
            <a:r>
              <a:rPr lang="zh-HK" altLang="en-US" sz="795" noProof="1">
                <a:latin typeface="+mn-lt"/>
              </a:rPr>
              <a:t>七月 </a:t>
            </a:r>
            <a:r>
              <a:rPr lang="en-US" altLang="zh-HK" sz="795" noProof="1">
                <a:latin typeface="+mn-lt"/>
              </a:rPr>
              <a:t>2015</a:t>
            </a:r>
            <a:endParaRPr lang="zh-HK" altLang="en-US" sz="795" noProof="1">
              <a:latin typeface="+mn-lt"/>
            </a:endParaRPr>
          </a:p>
        </p:txBody>
      </p:sp>
      <p:sp>
        <p:nvSpPr>
          <p:cNvPr id="29" name="Section Footer"/>
          <p:cNvSpPr txBox="1"/>
          <p:nvPr userDrawn="1">
            <p:custDataLst>
              <p:tags r:id="rId7"/>
            </p:custDataLst>
          </p:nvPr>
        </p:nvSpPr>
        <p:spPr>
          <a:xfrm>
            <a:off x="651509" y="6297082"/>
            <a:ext cx="5353396" cy="122213"/>
          </a:xfrm>
          <a:prstGeom prst="rect">
            <a:avLst/>
          </a:prstGeom>
          <a:noFill/>
          <a:ln>
            <a:noFill/>
          </a:ln>
        </p:spPr>
        <p:txBody>
          <a:bodyPr wrap="square" lIns="0" tIns="0" rIns="0" bIns="0" rtlCol="0" anchor="b" anchorCtr="0">
            <a:spAutoFit/>
          </a:bodyPr>
          <a:lstStyle/>
          <a:p>
            <a:endParaRPr lang="zh-HK" altLang="en-US" sz="795" noProof="1">
              <a:solidFill>
                <a:schemeClr val="tx1"/>
              </a:solidFill>
            </a:endParaRPr>
          </a:p>
        </p:txBody>
      </p:sp>
      <p:sp>
        <p:nvSpPr>
          <p:cNvPr id="17" name="Disclaimer" hidden="1"/>
          <p:cNvSpPr txBox="1"/>
          <p:nvPr userDrawn="1">
            <p:custDataLst>
              <p:tags r:id="rId8"/>
            </p:custDataLst>
          </p:nvPr>
        </p:nvSpPr>
        <p:spPr>
          <a:xfrm>
            <a:off x="6184669" y="6420542"/>
            <a:ext cx="3934691" cy="122213"/>
          </a:xfrm>
          <a:prstGeom prst="rect">
            <a:avLst/>
          </a:prstGeom>
          <a:noFill/>
        </p:spPr>
        <p:txBody>
          <a:bodyPr wrap="square" lIns="0" tIns="0" rIns="0" bIns="0" rtlCol="0" anchor="b" anchorCtr="0">
            <a:spAutoFit/>
          </a:bodyPr>
          <a:lstStyle/>
          <a:p>
            <a:pPr>
              <a:lnSpc>
                <a:spcPct val="100000"/>
              </a:lnSpc>
            </a:pPr>
            <a:endParaRPr lang="zh-HK" altLang="en-US" sz="795" noProof="1"/>
          </a:p>
        </p:txBody>
      </p:sp>
      <p:sp>
        <p:nvSpPr>
          <p:cNvPr id="32" name="Presentation Disclaimer" hidden="1"/>
          <p:cNvSpPr txBox="1"/>
          <p:nvPr userDrawn="1">
            <p:custDataLst>
              <p:tags r:id="rId9"/>
            </p:custDataLst>
          </p:nvPr>
        </p:nvSpPr>
        <p:spPr>
          <a:xfrm>
            <a:off x="651509" y="6179933"/>
            <a:ext cx="9786851" cy="122213"/>
          </a:xfrm>
          <a:prstGeom prst="rect">
            <a:avLst/>
          </a:prstGeom>
          <a:noFill/>
        </p:spPr>
        <p:txBody>
          <a:bodyPr wrap="square" lIns="0" tIns="0" rIns="0" bIns="0" rtlCol="0" anchor="t" anchorCtr="0">
            <a:spAutoFit/>
          </a:bodyPr>
          <a:lstStyle/>
          <a:p>
            <a:pPr algn="l"/>
            <a:endParaRPr lang="zh-HK" altLang="en-US" sz="795" noProof="1"/>
          </a:p>
        </p:txBody>
      </p:sp>
      <p:sp>
        <p:nvSpPr>
          <p:cNvPr id="30" name="Executive Summary" hidden="1"/>
          <p:cNvSpPr txBox="1"/>
          <p:nvPr userDrawn="1">
            <p:custDataLst>
              <p:tags r:id="rId10"/>
            </p:custDataLst>
          </p:nvPr>
        </p:nvSpPr>
        <p:spPr>
          <a:xfrm>
            <a:off x="642848" y="6115722"/>
            <a:ext cx="65" cy="179536"/>
          </a:xfrm>
          <a:prstGeom prst="rect">
            <a:avLst/>
          </a:prstGeom>
          <a:noFill/>
        </p:spPr>
        <p:txBody>
          <a:bodyPr wrap="none" lIns="0" tIns="0" rIns="0" bIns="0" rtlCol="0">
            <a:spAutoFit/>
          </a:bodyPr>
          <a:lstStyle/>
          <a:p>
            <a:pPr>
              <a:lnSpc>
                <a:spcPts val="1410"/>
              </a:lnSpc>
            </a:pPr>
            <a:endParaRPr lang="zh-HK" altLang="en-US" sz="1410" noProof="1">
              <a:solidFill>
                <a:schemeClr val="tx1"/>
              </a:solidFill>
            </a:endParaRPr>
          </a:p>
        </p:txBody>
      </p:sp>
      <p:sp>
        <p:nvSpPr>
          <p:cNvPr id="25" name="Draft stamp"/>
          <p:cNvSpPr txBox="1"/>
          <p:nvPr userDrawn="1">
            <p:custDataLst>
              <p:tags r:id="rId11"/>
            </p:custDataLst>
          </p:nvPr>
        </p:nvSpPr>
        <p:spPr>
          <a:xfrm>
            <a:off x="11259200" y="710005"/>
            <a:ext cx="272510" cy="162993"/>
          </a:xfrm>
          <a:prstGeom prst="rect">
            <a:avLst/>
          </a:prstGeom>
          <a:noFill/>
          <a:ln>
            <a:noFill/>
          </a:ln>
        </p:spPr>
        <p:txBody>
          <a:bodyPr wrap="none" lIns="0" tIns="0" rIns="0" bIns="0" rtlCol="0">
            <a:spAutoFit/>
          </a:bodyPr>
          <a:lstStyle/>
          <a:p>
            <a:pPr algn="r"/>
            <a:r>
              <a:rPr lang="zh-HK" altLang="en-US" sz="1060" noProof="1"/>
              <a:t>初稿</a:t>
            </a:r>
            <a:endParaRPr lang="zh-HK" altLang="en-US" sz="1060" noProof="1"/>
          </a:p>
        </p:txBody>
      </p:sp>
      <p:sp>
        <p:nvSpPr>
          <p:cNvPr id="18" name="Section Header"/>
          <p:cNvSpPr txBox="1"/>
          <p:nvPr userDrawn="1">
            <p:custDataLst>
              <p:tags r:id="rId12"/>
            </p:custDataLst>
          </p:nvPr>
        </p:nvSpPr>
        <p:spPr>
          <a:xfrm>
            <a:off x="642851" y="750346"/>
            <a:ext cx="6650182" cy="121024"/>
          </a:xfrm>
          <a:prstGeom prst="rect">
            <a:avLst/>
          </a:prstGeom>
          <a:noFill/>
        </p:spPr>
        <p:txBody>
          <a:bodyPr wrap="square" lIns="0" tIns="0" rIns="0" bIns="0" rtlCol="0" anchor="b" anchorCtr="0">
            <a:noAutofit/>
          </a:bodyPr>
          <a:lstStyle/>
          <a:p>
            <a:endParaRPr lang="zh-HK" altLang="en-US" sz="795" noProof="1">
              <a:solidFill>
                <a:schemeClr val="tx1"/>
              </a:solidFill>
            </a:endParaRPr>
          </a:p>
        </p:txBody>
      </p:sp>
      <p:sp>
        <p:nvSpPr>
          <p:cNvPr id="23" name="Date/Filepath" hidden="1"/>
          <p:cNvSpPr txBox="1"/>
          <p:nvPr userDrawn="1">
            <p:custDataLst>
              <p:tags r:id="rId13"/>
            </p:custDataLst>
          </p:nvPr>
        </p:nvSpPr>
        <p:spPr>
          <a:xfrm>
            <a:off x="3999350" y="475573"/>
            <a:ext cx="7536873" cy="122213"/>
          </a:xfrm>
          <a:prstGeom prst="rect">
            <a:avLst/>
          </a:prstGeom>
          <a:noFill/>
        </p:spPr>
        <p:txBody>
          <a:bodyPr wrap="square" lIns="0" tIns="0" rIns="0" bIns="0" rtlCol="0" anchor="b" anchorCtr="0">
            <a:spAutoFit/>
          </a:bodyPr>
          <a:lstStyle/>
          <a:p>
            <a:pPr algn="r"/>
            <a:r>
              <a:rPr lang="en-US" altLang="zh-HK" sz="795" noProof="1"/>
              <a:t>06/07/2015 C:\01_work\002_</a:t>
            </a:r>
            <a:r>
              <a:rPr lang="zh-CN" altLang="en-US" sz="795" noProof="1"/>
              <a:t>咨询资料</a:t>
            </a:r>
            <a:r>
              <a:rPr lang="en-US" altLang="zh-CN" sz="795" noProof="1"/>
              <a:t>\0002_</a:t>
            </a:r>
            <a:r>
              <a:rPr lang="en-US" altLang="zh-HK" sz="795" noProof="1"/>
              <a:t>PowerPoint\000_</a:t>
            </a:r>
            <a:r>
              <a:rPr lang="zh-CN" altLang="en-US" sz="795" noProof="1"/>
              <a:t>个人整理</a:t>
            </a:r>
            <a:r>
              <a:rPr lang="en-US" altLang="zh-CN" sz="795" noProof="1"/>
              <a:t>\</a:t>
            </a:r>
            <a:r>
              <a:rPr lang="zh-CN" altLang="en-US" sz="795" noProof="1"/>
              <a:t>概念图形模板库</a:t>
            </a:r>
            <a:r>
              <a:rPr lang="en-US" altLang="zh-CN" sz="795" noProof="1"/>
              <a:t>.</a:t>
            </a:r>
            <a:r>
              <a:rPr lang="en-US" altLang="zh-HK" sz="795" noProof="1"/>
              <a:t>pptx</a:t>
            </a:r>
            <a:endParaRPr lang="zh-HK" altLang="en-US" sz="795" noProof="1"/>
          </a:p>
        </p:txBody>
      </p:sp>
      <p:cxnSp>
        <p:nvCxnSpPr>
          <p:cNvPr id="20" name="Frame Line"/>
          <p:cNvCxnSpPr/>
          <p:nvPr userDrawn="1"/>
        </p:nvCxnSpPr>
        <p:spPr>
          <a:xfrm flipV="1">
            <a:off x="461818" y="906684"/>
            <a:ext cx="11083639" cy="127059"/>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Four">
    <p:spTree>
      <p:nvGrpSpPr>
        <p:cNvPr id="1" name=""/>
        <p:cNvGrpSpPr/>
        <p:nvPr/>
      </p:nvGrpSpPr>
      <p:grpSpPr>
        <a:xfrm>
          <a:off x="0" y="0"/>
          <a:ext cx="0" cy="0"/>
          <a:chOff x="0" y="0"/>
          <a:chExt cx="0" cy="0"/>
        </a:xfrm>
      </p:grpSpPr>
      <p:sp>
        <p:nvSpPr>
          <p:cNvPr id="21" name="Title 23"/>
          <p:cNvSpPr>
            <a:spLocks noGrp="1"/>
          </p:cNvSpPr>
          <p:nvPr>
            <p:ph type="title" hasCustomPrompt="1"/>
          </p:nvPr>
        </p:nvSpPr>
        <p:spPr/>
        <p:txBody>
          <a:bodyPr/>
          <a:lstStyle/>
          <a:p>
            <a:r>
              <a:rPr lang="en-US" altLang="zh-HK" noProof="0" dirty="0"/>
              <a:t>Insert banner statement here</a:t>
            </a:r>
            <a:endParaRPr lang="zh-HK" altLang="en-US" dirty="0"/>
          </a:p>
        </p:txBody>
      </p:sp>
      <p:sp>
        <p:nvSpPr>
          <p:cNvPr id="34" name="Content Placeholder 2"/>
          <p:cNvSpPr>
            <a:spLocks noGrp="1"/>
          </p:cNvSpPr>
          <p:nvPr>
            <p:ph sz="quarter" idx="24"/>
          </p:nvPr>
        </p:nvSpPr>
        <p:spPr>
          <a:xfrm>
            <a:off x="642851" y="1952513"/>
            <a:ext cx="5364480" cy="1879899"/>
          </a:xfrm>
        </p:spPr>
        <p:txBody>
          <a:bodyPr tIns="0" bIns="0"/>
          <a:lstStyle/>
          <a:p>
            <a:pPr lvl="0"/>
            <a:r>
              <a:rPr lang="en-US" altLang="zh-HK" noProof="0" dirty="0"/>
              <a:t>Click to edit Master text styles</a:t>
            </a:r>
            <a:endParaRPr lang="en-US" altLang="zh-HK" noProof="0" dirty="0"/>
          </a:p>
          <a:p>
            <a:pPr lvl="1"/>
            <a:r>
              <a:rPr lang="en-US" altLang="zh-HK" noProof="0" dirty="0"/>
              <a:t>Second level</a:t>
            </a:r>
            <a:endParaRPr lang="en-US" altLang="zh-HK" noProof="0" dirty="0"/>
          </a:p>
          <a:p>
            <a:pPr lvl="2"/>
            <a:r>
              <a:rPr lang="en-US" altLang="zh-HK" noProof="0" dirty="0"/>
              <a:t>Third level</a:t>
            </a:r>
            <a:endParaRPr lang="en-US" altLang="zh-HK" noProof="0" dirty="0"/>
          </a:p>
          <a:p>
            <a:pPr lvl="3"/>
            <a:r>
              <a:rPr lang="en-US" altLang="zh-HK" noProof="0" dirty="0"/>
              <a:t>Fourth level</a:t>
            </a:r>
            <a:endParaRPr lang="en-US" altLang="zh-HK" noProof="0" dirty="0"/>
          </a:p>
          <a:p>
            <a:pPr lvl="4"/>
            <a:r>
              <a:rPr lang="en-US" altLang="zh-HK" noProof="0" dirty="0"/>
              <a:t>Fifth level</a:t>
            </a:r>
            <a:endParaRPr lang="zh-HK" altLang="en-US" noProof="0" dirty="0"/>
          </a:p>
        </p:txBody>
      </p:sp>
      <p:sp>
        <p:nvSpPr>
          <p:cNvPr id="36" name="Content Placeholder 3"/>
          <p:cNvSpPr>
            <a:spLocks noGrp="1"/>
          </p:cNvSpPr>
          <p:nvPr>
            <p:ph sz="quarter" idx="25"/>
          </p:nvPr>
        </p:nvSpPr>
        <p:spPr>
          <a:xfrm>
            <a:off x="6184669" y="1952513"/>
            <a:ext cx="5364480" cy="1879899"/>
          </a:xfrm>
        </p:spPr>
        <p:txBody>
          <a:bodyPr tIns="0" bIns="0"/>
          <a:lstStyle/>
          <a:p>
            <a:pPr lvl="0"/>
            <a:r>
              <a:rPr lang="en-US" altLang="zh-HK" noProof="0" dirty="0"/>
              <a:t>Click to edit Master text styles</a:t>
            </a:r>
            <a:endParaRPr lang="en-US" altLang="zh-HK" noProof="0" dirty="0"/>
          </a:p>
          <a:p>
            <a:pPr lvl="1"/>
            <a:r>
              <a:rPr lang="en-US" altLang="zh-HK" noProof="0" dirty="0"/>
              <a:t>Second level</a:t>
            </a:r>
            <a:endParaRPr lang="en-US" altLang="zh-HK" noProof="0" dirty="0"/>
          </a:p>
          <a:p>
            <a:pPr lvl="2"/>
            <a:r>
              <a:rPr lang="en-US" altLang="zh-HK" noProof="0" dirty="0"/>
              <a:t>Third level</a:t>
            </a:r>
            <a:endParaRPr lang="en-US" altLang="zh-HK" noProof="0" dirty="0"/>
          </a:p>
          <a:p>
            <a:pPr lvl="3"/>
            <a:r>
              <a:rPr lang="en-US" altLang="zh-HK" noProof="0" dirty="0"/>
              <a:t>Fourth level</a:t>
            </a:r>
            <a:endParaRPr lang="en-US" altLang="zh-HK" noProof="0" dirty="0"/>
          </a:p>
          <a:p>
            <a:pPr lvl="4"/>
            <a:r>
              <a:rPr lang="en-US" altLang="zh-HK" noProof="0" dirty="0"/>
              <a:t>Fifth level</a:t>
            </a:r>
            <a:endParaRPr lang="zh-HK" altLang="en-US" noProof="0" dirty="0"/>
          </a:p>
        </p:txBody>
      </p:sp>
      <p:sp>
        <p:nvSpPr>
          <p:cNvPr id="38" name="Content Placeholder 4"/>
          <p:cNvSpPr>
            <a:spLocks noGrp="1"/>
          </p:cNvSpPr>
          <p:nvPr>
            <p:ph sz="quarter" idx="26"/>
          </p:nvPr>
        </p:nvSpPr>
        <p:spPr>
          <a:xfrm>
            <a:off x="642851" y="3969572"/>
            <a:ext cx="5364480" cy="1879899"/>
          </a:xfrm>
        </p:spPr>
        <p:txBody>
          <a:bodyPr tIns="0" bIns="0"/>
          <a:lstStyle/>
          <a:p>
            <a:pPr lvl="0"/>
            <a:r>
              <a:rPr lang="en-US" altLang="zh-HK" noProof="0" dirty="0"/>
              <a:t>Click to edit Master text styles</a:t>
            </a:r>
            <a:endParaRPr lang="en-US" altLang="zh-HK" noProof="0" dirty="0"/>
          </a:p>
          <a:p>
            <a:pPr lvl="1"/>
            <a:r>
              <a:rPr lang="en-US" altLang="zh-HK" noProof="0" dirty="0"/>
              <a:t>Second level</a:t>
            </a:r>
            <a:endParaRPr lang="en-US" altLang="zh-HK" noProof="0" dirty="0"/>
          </a:p>
          <a:p>
            <a:pPr lvl="2"/>
            <a:r>
              <a:rPr lang="en-US" altLang="zh-HK" noProof="0" dirty="0"/>
              <a:t>Third level</a:t>
            </a:r>
            <a:endParaRPr lang="en-US" altLang="zh-HK" noProof="0" dirty="0"/>
          </a:p>
          <a:p>
            <a:pPr lvl="3"/>
            <a:r>
              <a:rPr lang="en-US" altLang="zh-HK" noProof="0" dirty="0"/>
              <a:t>Fourth level</a:t>
            </a:r>
            <a:endParaRPr lang="en-US" altLang="zh-HK" noProof="0" dirty="0"/>
          </a:p>
          <a:p>
            <a:pPr lvl="4"/>
            <a:r>
              <a:rPr lang="en-US" altLang="zh-HK" noProof="0" dirty="0"/>
              <a:t>Fifth level</a:t>
            </a:r>
            <a:endParaRPr lang="zh-HK" altLang="en-US" noProof="0" dirty="0"/>
          </a:p>
        </p:txBody>
      </p:sp>
      <p:sp>
        <p:nvSpPr>
          <p:cNvPr id="40" name="Content Placeholder 5"/>
          <p:cNvSpPr>
            <a:spLocks noGrp="1"/>
          </p:cNvSpPr>
          <p:nvPr>
            <p:ph sz="quarter" idx="27"/>
          </p:nvPr>
        </p:nvSpPr>
        <p:spPr>
          <a:xfrm>
            <a:off x="6184669" y="3969572"/>
            <a:ext cx="5364480" cy="1879899"/>
          </a:xfrm>
        </p:spPr>
        <p:txBody>
          <a:bodyPr tIns="0" bIns="0"/>
          <a:lstStyle/>
          <a:p>
            <a:pPr lvl="0"/>
            <a:r>
              <a:rPr lang="en-US" altLang="zh-HK" noProof="0" dirty="0"/>
              <a:t>Click to edit Master text styles</a:t>
            </a:r>
            <a:endParaRPr lang="en-US" altLang="zh-HK" noProof="0" dirty="0"/>
          </a:p>
          <a:p>
            <a:pPr lvl="1"/>
            <a:r>
              <a:rPr lang="en-US" altLang="zh-HK" noProof="0" dirty="0"/>
              <a:t>Second level</a:t>
            </a:r>
            <a:endParaRPr lang="en-US" altLang="zh-HK" noProof="0" dirty="0"/>
          </a:p>
          <a:p>
            <a:pPr lvl="2"/>
            <a:r>
              <a:rPr lang="en-US" altLang="zh-HK" noProof="0" dirty="0"/>
              <a:t>Third level</a:t>
            </a:r>
            <a:endParaRPr lang="en-US" altLang="zh-HK" noProof="0" dirty="0"/>
          </a:p>
          <a:p>
            <a:pPr lvl="3"/>
            <a:r>
              <a:rPr lang="en-US" altLang="zh-HK" noProof="0" dirty="0"/>
              <a:t>Fourth level</a:t>
            </a:r>
            <a:endParaRPr lang="en-US" altLang="zh-HK" noProof="0" dirty="0"/>
          </a:p>
          <a:p>
            <a:pPr lvl="4"/>
            <a:r>
              <a:rPr lang="en-US" altLang="zh-HK" noProof="0" dirty="0"/>
              <a:t>Fifth level</a:t>
            </a:r>
            <a:endParaRPr lang="zh-HK" altLang="en-US" noProof="0" dirty="0"/>
          </a:p>
        </p:txBody>
      </p:sp>
      <p:sp>
        <p:nvSpPr>
          <p:cNvPr id="27" name="Page Number"/>
          <p:cNvSpPr txBox="1"/>
          <p:nvPr userDrawn="1">
            <p:custDataLst>
              <p:tags r:id="rId2"/>
            </p:custDataLst>
          </p:nvPr>
        </p:nvSpPr>
        <p:spPr>
          <a:xfrm>
            <a:off x="11148296" y="6430384"/>
            <a:ext cx="387927" cy="93877"/>
          </a:xfrm>
          <a:prstGeom prst="rect">
            <a:avLst/>
          </a:prstGeom>
          <a:noFill/>
        </p:spPr>
        <p:txBody>
          <a:bodyPr wrap="none" lIns="0" tIns="0" rIns="0" bIns="0" rtlCol="0">
            <a:noAutofit/>
          </a:bodyPr>
          <a:lstStyle/>
          <a:p>
            <a:pPr algn="r">
              <a:lnSpc>
                <a:spcPts val="880"/>
              </a:lnSpc>
            </a:pPr>
            <a:endParaRPr lang="zh-HK" altLang="en-US" sz="795" noProof="1"/>
          </a:p>
        </p:txBody>
      </p:sp>
      <p:sp>
        <p:nvSpPr>
          <p:cNvPr id="26" name="PwC Text"/>
          <p:cNvSpPr txBox="1"/>
          <p:nvPr userDrawn="1"/>
        </p:nvSpPr>
        <p:spPr>
          <a:xfrm>
            <a:off x="651970" y="6430384"/>
            <a:ext cx="332509" cy="94550"/>
          </a:xfrm>
          <a:prstGeom prst="rect">
            <a:avLst/>
          </a:prstGeom>
          <a:noFill/>
        </p:spPr>
        <p:txBody>
          <a:bodyPr vert="horz" wrap="none" lIns="0" tIns="0" rIns="0" bIns="0" rtlCol="0" anchor="t" anchorCtr="0">
            <a:noAutofit/>
          </a:bodyPr>
          <a:lstStyle/>
          <a:p>
            <a:pPr>
              <a:lnSpc>
                <a:spcPts val="880"/>
              </a:lnSpc>
            </a:pPr>
            <a:r>
              <a:rPr lang="en-US" altLang="zh-HK" sz="795" noProof="1">
                <a:latin typeface="+mn-lt"/>
                <a:cs typeface="Arial" panose="020B0604020202020204" pitchFamily="34" charset="0"/>
              </a:rPr>
              <a:t>PwC</a:t>
            </a:r>
            <a:endParaRPr lang="zh-HK" altLang="en-US" sz="795" noProof="1">
              <a:latin typeface="+mn-lt"/>
              <a:cs typeface="Arial" panose="020B0604020202020204" pitchFamily="34" charset="0"/>
            </a:endParaRPr>
          </a:p>
        </p:txBody>
      </p:sp>
      <p:sp>
        <p:nvSpPr>
          <p:cNvPr id="31" name="Report Date"/>
          <p:cNvSpPr txBox="1"/>
          <p:nvPr userDrawn="1">
            <p:custDataLst>
              <p:tags r:id="rId3"/>
            </p:custDataLst>
          </p:nvPr>
        </p:nvSpPr>
        <p:spPr>
          <a:xfrm>
            <a:off x="10994383" y="6301292"/>
            <a:ext cx="543417" cy="122213"/>
          </a:xfrm>
          <a:prstGeom prst="rect">
            <a:avLst/>
          </a:prstGeom>
          <a:noFill/>
        </p:spPr>
        <p:txBody>
          <a:bodyPr wrap="none" lIns="0" tIns="0" rIns="0" bIns="0" rtlCol="0">
            <a:spAutoFit/>
          </a:bodyPr>
          <a:lstStyle/>
          <a:p>
            <a:pPr indent="-241935" algn="r">
              <a:spcAft>
                <a:spcPts val="795"/>
              </a:spcAft>
            </a:pPr>
            <a:r>
              <a:rPr lang="en-US" altLang="zh-HK" sz="795" noProof="1">
                <a:latin typeface="+mn-lt"/>
              </a:rPr>
              <a:t>6 </a:t>
            </a:r>
            <a:r>
              <a:rPr lang="zh-HK" altLang="en-US" sz="795" noProof="1">
                <a:latin typeface="+mn-lt"/>
              </a:rPr>
              <a:t>七月 </a:t>
            </a:r>
            <a:r>
              <a:rPr lang="en-US" altLang="zh-HK" sz="795" noProof="1">
                <a:latin typeface="+mn-lt"/>
              </a:rPr>
              <a:t>2015</a:t>
            </a:r>
            <a:endParaRPr lang="zh-HK" altLang="en-US" sz="795" noProof="1">
              <a:latin typeface="+mn-lt"/>
            </a:endParaRPr>
          </a:p>
        </p:txBody>
      </p:sp>
      <p:sp>
        <p:nvSpPr>
          <p:cNvPr id="29" name="Section Footer"/>
          <p:cNvSpPr txBox="1"/>
          <p:nvPr userDrawn="1">
            <p:custDataLst>
              <p:tags r:id="rId4"/>
            </p:custDataLst>
          </p:nvPr>
        </p:nvSpPr>
        <p:spPr>
          <a:xfrm>
            <a:off x="651509" y="6297082"/>
            <a:ext cx="5353396" cy="122213"/>
          </a:xfrm>
          <a:prstGeom prst="rect">
            <a:avLst/>
          </a:prstGeom>
          <a:noFill/>
          <a:ln>
            <a:noFill/>
          </a:ln>
        </p:spPr>
        <p:txBody>
          <a:bodyPr wrap="square" lIns="0" tIns="0" rIns="0" bIns="0" rtlCol="0" anchor="b" anchorCtr="0">
            <a:spAutoFit/>
          </a:bodyPr>
          <a:lstStyle/>
          <a:p>
            <a:endParaRPr lang="zh-HK" altLang="en-US" sz="795" noProof="1">
              <a:solidFill>
                <a:schemeClr val="tx1"/>
              </a:solidFill>
            </a:endParaRPr>
          </a:p>
        </p:txBody>
      </p:sp>
      <p:sp>
        <p:nvSpPr>
          <p:cNvPr id="18" name="Disclaimer" hidden="1"/>
          <p:cNvSpPr txBox="1"/>
          <p:nvPr userDrawn="1">
            <p:custDataLst>
              <p:tags r:id="rId5"/>
            </p:custDataLst>
          </p:nvPr>
        </p:nvSpPr>
        <p:spPr>
          <a:xfrm>
            <a:off x="6184669" y="6420542"/>
            <a:ext cx="3934691" cy="122213"/>
          </a:xfrm>
          <a:prstGeom prst="rect">
            <a:avLst/>
          </a:prstGeom>
          <a:noFill/>
        </p:spPr>
        <p:txBody>
          <a:bodyPr wrap="square" lIns="0" tIns="0" rIns="0" bIns="0" rtlCol="0" anchor="b" anchorCtr="0">
            <a:spAutoFit/>
          </a:bodyPr>
          <a:lstStyle/>
          <a:p>
            <a:pPr>
              <a:lnSpc>
                <a:spcPct val="100000"/>
              </a:lnSpc>
            </a:pPr>
            <a:endParaRPr lang="zh-HK" altLang="en-US" sz="795" noProof="1"/>
          </a:p>
        </p:txBody>
      </p:sp>
      <p:sp>
        <p:nvSpPr>
          <p:cNvPr id="33" name="Presentation Disclaimer" hidden="1"/>
          <p:cNvSpPr txBox="1"/>
          <p:nvPr userDrawn="1">
            <p:custDataLst>
              <p:tags r:id="rId6"/>
            </p:custDataLst>
          </p:nvPr>
        </p:nvSpPr>
        <p:spPr>
          <a:xfrm>
            <a:off x="651509" y="6179933"/>
            <a:ext cx="9786851" cy="122213"/>
          </a:xfrm>
          <a:prstGeom prst="rect">
            <a:avLst/>
          </a:prstGeom>
          <a:noFill/>
        </p:spPr>
        <p:txBody>
          <a:bodyPr wrap="square" lIns="0" tIns="0" rIns="0" bIns="0" rtlCol="0" anchor="t" anchorCtr="0">
            <a:spAutoFit/>
          </a:bodyPr>
          <a:lstStyle/>
          <a:p>
            <a:pPr algn="l"/>
            <a:endParaRPr lang="zh-HK" altLang="en-US" sz="795" noProof="1"/>
          </a:p>
        </p:txBody>
      </p:sp>
      <p:sp>
        <p:nvSpPr>
          <p:cNvPr id="30" name="Executive Summary" hidden="1"/>
          <p:cNvSpPr txBox="1"/>
          <p:nvPr userDrawn="1">
            <p:custDataLst>
              <p:tags r:id="rId7"/>
            </p:custDataLst>
          </p:nvPr>
        </p:nvSpPr>
        <p:spPr>
          <a:xfrm>
            <a:off x="642848" y="6115722"/>
            <a:ext cx="65" cy="179536"/>
          </a:xfrm>
          <a:prstGeom prst="rect">
            <a:avLst/>
          </a:prstGeom>
          <a:noFill/>
        </p:spPr>
        <p:txBody>
          <a:bodyPr wrap="none" lIns="0" tIns="0" rIns="0" bIns="0" rtlCol="0">
            <a:spAutoFit/>
          </a:bodyPr>
          <a:lstStyle/>
          <a:p>
            <a:pPr>
              <a:lnSpc>
                <a:spcPts val="1410"/>
              </a:lnSpc>
            </a:pPr>
            <a:endParaRPr lang="zh-HK" altLang="en-US" sz="1410" noProof="1">
              <a:solidFill>
                <a:schemeClr val="tx1"/>
              </a:solidFill>
            </a:endParaRPr>
          </a:p>
        </p:txBody>
      </p:sp>
      <p:sp>
        <p:nvSpPr>
          <p:cNvPr id="32" name="Draft stamp"/>
          <p:cNvSpPr txBox="1"/>
          <p:nvPr userDrawn="1">
            <p:custDataLst>
              <p:tags r:id="rId8"/>
            </p:custDataLst>
          </p:nvPr>
        </p:nvSpPr>
        <p:spPr>
          <a:xfrm>
            <a:off x="11259200" y="710005"/>
            <a:ext cx="272510" cy="162993"/>
          </a:xfrm>
          <a:prstGeom prst="rect">
            <a:avLst/>
          </a:prstGeom>
          <a:noFill/>
          <a:ln>
            <a:noFill/>
          </a:ln>
        </p:spPr>
        <p:txBody>
          <a:bodyPr wrap="none" lIns="0" tIns="0" rIns="0" bIns="0" rtlCol="0">
            <a:spAutoFit/>
          </a:bodyPr>
          <a:lstStyle/>
          <a:p>
            <a:pPr algn="r"/>
            <a:r>
              <a:rPr lang="zh-HK" altLang="en-US" sz="1060" noProof="1"/>
              <a:t>初稿</a:t>
            </a:r>
            <a:endParaRPr lang="zh-HK" altLang="en-US" sz="1060" noProof="1"/>
          </a:p>
        </p:txBody>
      </p:sp>
      <p:sp>
        <p:nvSpPr>
          <p:cNvPr id="19" name="Section Header"/>
          <p:cNvSpPr txBox="1"/>
          <p:nvPr userDrawn="1">
            <p:custDataLst>
              <p:tags r:id="rId9"/>
            </p:custDataLst>
          </p:nvPr>
        </p:nvSpPr>
        <p:spPr>
          <a:xfrm>
            <a:off x="642851" y="750346"/>
            <a:ext cx="6650182" cy="121024"/>
          </a:xfrm>
          <a:prstGeom prst="rect">
            <a:avLst/>
          </a:prstGeom>
          <a:noFill/>
        </p:spPr>
        <p:txBody>
          <a:bodyPr wrap="square" lIns="0" tIns="0" rIns="0" bIns="0" rtlCol="0" anchor="b" anchorCtr="0">
            <a:noAutofit/>
          </a:bodyPr>
          <a:lstStyle/>
          <a:p>
            <a:endParaRPr lang="zh-HK" altLang="en-US" sz="795" noProof="1">
              <a:solidFill>
                <a:schemeClr val="tx1"/>
              </a:solidFill>
            </a:endParaRPr>
          </a:p>
        </p:txBody>
      </p:sp>
      <p:sp>
        <p:nvSpPr>
          <p:cNvPr id="24" name="Date/Filepath" hidden="1"/>
          <p:cNvSpPr txBox="1"/>
          <p:nvPr userDrawn="1">
            <p:custDataLst>
              <p:tags r:id="rId10"/>
            </p:custDataLst>
          </p:nvPr>
        </p:nvSpPr>
        <p:spPr>
          <a:xfrm>
            <a:off x="3999350" y="475573"/>
            <a:ext cx="7536873" cy="122213"/>
          </a:xfrm>
          <a:prstGeom prst="rect">
            <a:avLst/>
          </a:prstGeom>
          <a:noFill/>
        </p:spPr>
        <p:txBody>
          <a:bodyPr wrap="square" lIns="0" tIns="0" rIns="0" bIns="0" rtlCol="0" anchor="b" anchorCtr="0">
            <a:spAutoFit/>
          </a:bodyPr>
          <a:lstStyle/>
          <a:p>
            <a:pPr algn="r"/>
            <a:r>
              <a:rPr lang="en-US" altLang="zh-HK" sz="795" noProof="1"/>
              <a:t>06/07/2015 C:\01_work\002_</a:t>
            </a:r>
            <a:r>
              <a:rPr lang="zh-CN" altLang="en-US" sz="795" noProof="1"/>
              <a:t>咨询资料</a:t>
            </a:r>
            <a:r>
              <a:rPr lang="en-US" altLang="zh-CN" sz="795" noProof="1"/>
              <a:t>\0002_</a:t>
            </a:r>
            <a:r>
              <a:rPr lang="en-US" altLang="zh-HK" sz="795" noProof="1"/>
              <a:t>PowerPoint\000_</a:t>
            </a:r>
            <a:r>
              <a:rPr lang="zh-CN" altLang="en-US" sz="795" noProof="1"/>
              <a:t>个人整理</a:t>
            </a:r>
            <a:r>
              <a:rPr lang="en-US" altLang="zh-CN" sz="795" noProof="1"/>
              <a:t>\</a:t>
            </a:r>
            <a:r>
              <a:rPr lang="zh-CN" altLang="en-US" sz="795" noProof="1"/>
              <a:t>概念图形模板库</a:t>
            </a:r>
            <a:r>
              <a:rPr lang="en-US" altLang="zh-CN" sz="795" noProof="1"/>
              <a:t>.</a:t>
            </a:r>
            <a:r>
              <a:rPr lang="en-US" altLang="zh-HK" sz="795" noProof="1"/>
              <a:t>pptx</a:t>
            </a:r>
            <a:endParaRPr lang="zh-HK" altLang="en-US" sz="795" noProof="1"/>
          </a:p>
        </p:txBody>
      </p:sp>
      <p:cxnSp>
        <p:nvCxnSpPr>
          <p:cNvPr id="22" name="Frame Line"/>
          <p:cNvCxnSpPr/>
          <p:nvPr userDrawn="1"/>
        </p:nvCxnSpPr>
        <p:spPr>
          <a:xfrm flipV="1">
            <a:off x="461818" y="906684"/>
            <a:ext cx="11083639" cy="127059"/>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Long Top Row">
    <p:spTree>
      <p:nvGrpSpPr>
        <p:cNvPr id="1" name=""/>
        <p:cNvGrpSpPr/>
        <p:nvPr/>
      </p:nvGrpSpPr>
      <p:grpSpPr>
        <a:xfrm>
          <a:off x="0" y="0"/>
          <a:ext cx="0" cy="0"/>
          <a:chOff x="0" y="0"/>
          <a:chExt cx="0" cy="0"/>
        </a:xfrm>
      </p:grpSpPr>
      <p:sp>
        <p:nvSpPr>
          <p:cNvPr id="2" name="Title 23"/>
          <p:cNvSpPr>
            <a:spLocks noGrp="1"/>
          </p:cNvSpPr>
          <p:nvPr>
            <p:ph type="title" hasCustomPrompt="1"/>
          </p:nvPr>
        </p:nvSpPr>
        <p:spPr/>
        <p:txBody>
          <a:bodyPr/>
          <a:lstStyle/>
          <a:p>
            <a:r>
              <a:rPr lang="en-US" altLang="zh-HK" noProof="0" dirty="0"/>
              <a:t>Insert banner statement here</a:t>
            </a:r>
            <a:endParaRPr lang="zh-HK" altLang="en-US" dirty="0"/>
          </a:p>
        </p:txBody>
      </p:sp>
      <p:sp>
        <p:nvSpPr>
          <p:cNvPr id="16" name="Content Placeholder 2"/>
          <p:cNvSpPr>
            <a:spLocks noGrp="1"/>
          </p:cNvSpPr>
          <p:nvPr>
            <p:ph sz="quarter" idx="10"/>
          </p:nvPr>
        </p:nvSpPr>
        <p:spPr>
          <a:xfrm>
            <a:off x="642851" y="1952513"/>
            <a:ext cx="10906298" cy="1879899"/>
          </a:xfrm>
        </p:spPr>
        <p:txBody>
          <a:bodyPr/>
          <a:lstStyle/>
          <a:p>
            <a:pPr lvl="0"/>
            <a:r>
              <a:rPr lang="en-US" altLang="zh-HK" dirty="0"/>
              <a:t>Click to edit Master text styles</a:t>
            </a:r>
            <a:endParaRPr lang="en-US" altLang="zh-HK" dirty="0"/>
          </a:p>
          <a:p>
            <a:pPr lvl="1"/>
            <a:r>
              <a:rPr lang="en-US" altLang="zh-HK" dirty="0"/>
              <a:t>Second level</a:t>
            </a:r>
            <a:endParaRPr lang="en-US" altLang="zh-HK" dirty="0"/>
          </a:p>
          <a:p>
            <a:pPr lvl="2"/>
            <a:r>
              <a:rPr lang="en-US" altLang="zh-HK" dirty="0"/>
              <a:t>Third level</a:t>
            </a:r>
            <a:endParaRPr lang="en-US" altLang="zh-HK" dirty="0"/>
          </a:p>
          <a:p>
            <a:pPr lvl="3"/>
            <a:r>
              <a:rPr lang="en-US" altLang="zh-HK" dirty="0"/>
              <a:t>Fourth level</a:t>
            </a:r>
            <a:endParaRPr lang="en-US" altLang="zh-HK" dirty="0"/>
          </a:p>
          <a:p>
            <a:pPr lvl="4"/>
            <a:r>
              <a:rPr lang="en-US" altLang="zh-HK" dirty="0"/>
              <a:t>Fifth level</a:t>
            </a:r>
            <a:endParaRPr lang="zh-HK" altLang="en-US" dirty="0"/>
          </a:p>
        </p:txBody>
      </p:sp>
      <p:sp>
        <p:nvSpPr>
          <p:cNvPr id="18" name="Content Placeholder 3"/>
          <p:cNvSpPr>
            <a:spLocks noGrp="1"/>
          </p:cNvSpPr>
          <p:nvPr>
            <p:ph sz="quarter" idx="11"/>
          </p:nvPr>
        </p:nvSpPr>
        <p:spPr>
          <a:xfrm>
            <a:off x="642851" y="3969572"/>
            <a:ext cx="5364480" cy="1879899"/>
          </a:xfrm>
        </p:spPr>
        <p:txBody>
          <a:bodyPr/>
          <a:lstStyle/>
          <a:p>
            <a:pPr lvl="0"/>
            <a:r>
              <a:rPr lang="en-US" altLang="zh-HK" dirty="0"/>
              <a:t>Click to edit Master text styles</a:t>
            </a:r>
            <a:endParaRPr lang="en-US" altLang="zh-HK" dirty="0"/>
          </a:p>
          <a:p>
            <a:pPr lvl="1"/>
            <a:r>
              <a:rPr lang="en-US" altLang="zh-HK" dirty="0"/>
              <a:t>Second level</a:t>
            </a:r>
            <a:endParaRPr lang="en-US" altLang="zh-HK" dirty="0"/>
          </a:p>
          <a:p>
            <a:pPr lvl="2"/>
            <a:r>
              <a:rPr lang="en-US" altLang="zh-HK" dirty="0"/>
              <a:t>Third level</a:t>
            </a:r>
            <a:endParaRPr lang="en-US" altLang="zh-HK" dirty="0"/>
          </a:p>
          <a:p>
            <a:pPr lvl="3"/>
            <a:r>
              <a:rPr lang="en-US" altLang="zh-HK" dirty="0"/>
              <a:t>Fourth level</a:t>
            </a:r>
            <a:endParaRPr lang="en-US" altLang="zh-HK" dirty="0"/>
          </a:p>
          <a:p>
            <a:pPr lvl="4"/>
            <a:r>
              <a:rPr lang="en-US" altLang="zh-HK" dirty="0"/>
              <a:t>Fifth level</a:t>
            </a:r>
            <a:endParaRPr lang="zh-HK" altLang="en-US" dirty="0"/>
          </a:p>
        </p:txBody>
      </p:sp>
      <p:sp>
        <p:nvSpPr>
          <p:cNvPr id="20" name="Content Placeholder 4"/>
          <p:cNvSpPr>
            <a:spLocks noGrp="1"/>
          </p:cNvSpPr>
          <p:nvPr>
            <p:ph sz="quarter" idx="12"/>
          </p:nvPr>
        </p:nvSpPr>
        <p:spPr>
          <a:xfrm>
            <a:off x="6184669" y="3969572"/>
            <a:ext cx="5364480" cy="1879899"/>
          </a:xfrm>
        </p:spPr>
        <p:txBody>
          <a:bodyPr/>
          <a:lstStyle/>
          <a:p>
            <a:pPr lvl="0"/>
            <a:r>
              <a:rPr lang="en-US" altLang="zh-HK" dirty="0"/>
              <a:t>Click to edit Master text styles</a:t>
            </a:r>
            <a:endParaRPr lang="en-US" altLang="zh-HK" dirty="0"/>
          </a:p>
          <a:p>
            <a:pPr lvl="1"/>
            <a:r>
              <a:rPr lang="en-US" altLang="zh-HK" dirty="0"/>
              <a:t>Second level</a:t>
            </a:r>
            <a:endParaRPr lang="en-US" altLang="zh-HK" dirty="0"/>
          </a:p>
          <a:p>
            <a:pPr lvl="2"/>
            <a:r>
              <a:rPr lang="en-US" altLang="zh-HK" dirty="0"/>
              <a:t>Third level</a:t>
            </a:r>
            <a:endParaRPr lang="en-US" altLang="zh-HK" dirty="0"/>
          </a:p>
          <a:p>
            <a:pPr lvl="3"/>
            <a:r>
              <a:rPr lang="en-US" altLang="zh-HK" dirty="0"/>
              <a:t>Fourth level</a:t>
            </a:r>
            <a:endParaRPr lang="en-US" altLang="zh-HK" dirty="0"/>
          </a:p>
          <a:p>
            <a:pPr lvl="4"/>
            <a:r>
              <a:rPr lang="en-US" altLang="zh-HK" dirty="0"/>
              <a:t>Fifth level</a:t>
            </a:r>
            <a:endParaRPr lang="zh-HK" altLang="en-US" dirty="0"/>
          </a:p>
        </p:txBody>
      </p:sp>
      <p:sp>
        <p:nvSpPr>
          <p:cNvPr id="22" name="Page Number"/>
          <p:cNvSpPr txBox="1"/>
          <p:nvPr userDrawn="1">
            <p:custDataLst>
              <p:tags r:id="rId2"/>
            </p:custDataLst>
          </p:nvPr>
        </p:nvSpPr>
        <p:spPr>
          <a:xfrm>
            <a:off x="11148296" y="6430384"/>
            <a:ext cx="387927" cy="93877"/>
          </a:xfrm>
          <a:prstGeom prst="rect">
            <a:avLst/>
          </a:prstGeom>
          <a:noFill/>
        </p:spPr>
        <p:txBody>
          <a:bodyPr wrap="none" lIns="0" tIns="0" rIns="0" bIns="0" rtlCol="0">
            <a:noAutofit/>
          </a:bodyPr>
          <a:lstStyle/>
          <a:p>
            <a:pPr algn="r">
              <a:lnSpc>
                <a:spcPts val="880"/>
              </a:lnSpc>
            </a:pPr>
            <a:endParaRPr lang="zh-HK" altLang="en-US" sz="795" noProof="1"/>
          </a:p>
        </p:txBody>
      </p:sp>
      <p:sp>
        <p:nvSpPr>
          <p:cNvPr id="21" name="PwC Text"/>
          <p:cNvSpPr txBox="1"/>
          <p:nvPr userDrawn="1"/>
        </p:nvSpPr>
        <p:spPr>
          <a:xfrm>
            <a:off x="651970" y="6430384"/>
            <a:ext cx="332509" cy="94550"/>
          </a:xfrm>
          <a:prstGeom prst="rect">
            <a:avLst/>
          </a:prstGeom>
          <a:noFill/>
        </p:spPr>
        <p:txBody>
          <a:bodyPr vert="horz" wrap="none" lIns="0" tIns="0" rIns="0" bIns="0" rtlCol="0" anchor="t" anchorCtr="0">
            <a:noAutofit/>
          </a:bodyPr>
          <a:lstStyle/>
          <a:p>
            <a:pPr>
              <a:lnSpc>
                <a:spcPts val="880"/>
              </a:lnSpc>
            </a:pPr>
            <a:r>
              <a:rPr lang="en-US" altLang="zh-HK" sz="795" noProof="1">
                <a:latin typeface="+mn-lt"/>
                <a:cs typeface="Arial" panose="020B0604020202020204" pitchFamily="34" charset="0"/>
              </a:rPr>
              <a:t>PwC</a:t>
            </a:r>
            <a:endParaRPr lang="zh-HK" altLang="en-US" sz="795" noProof="1">
              <a:latin typeface="+mn-lt"/>
              <a:cs typeface="Arial" panose="020B0604020202020204" pitchFamily="34" charset="0"/>
            </a:endParaRPr>
          </a:p>
        </p:txBody>
      </p:sp>
      <p:sp>
        <p:nvSpPr>
          <p:cNvPr id="25" name="Report Date"/>
          <p:cNvSpPr txBox="1"/>
          <p:nvPr userDrawn="1">
            <p:custDataLst>
              <p:tags r:id="rId3"/>
            </p:custDataLst>
          </p:nvPr>
        </p:nvSpPr>
        <p:spPr>
          <a:xfrm>
            <a:off x="10994383" y="6301292"/>
            <a:ext cx="543417" cy="122213"/>
          </a:xfrm>
          <a:prstGeom prst="rect">
            <a:avLst/>
          </a:prstGeom>
          <a:noFill/>
        </p:spPr>
        <p:txBody>
          <a:bodyPr wrap="none" lIns="0" tIns="0" rIns="0" bIns="0" rtlCol="0">
            <a:spAutoFit/>
          </a:bodyPr>
          <a:lstStyle/>
          <a:p>
            <a:pPr indent="-241935" algn="r">
              <a:spcAft>
                <a:spcPts val="795"/>
              </a:spcAft>
            </a:pPr>
            <a:r>
              <a:rPr lang="en-US" altLang="zh-HK" sz="795" noProof="1">
                <a:latin typeface="+mn-lt"/>
              </a:rPr>
              <a:t>6 </a:t>
            </a:r>
            <a:r>
              <a:rPr lang="zh-HK" altLang="en-US" sz="795" noProof="1">
                <a:latin typeface="+mn-lt"/>
              </a:rPr>
              <a:t>七月 </a:t>
            </a:r>
            <a:r>
              <a:rPr lang="en-US" altLang="zh-HK" sz="795" noProof="1">
                <a:latin typeface="+mn-lt"/>
              </a:rPr>
              <a:t>2015</a:t>
            </a:r>
            <a:endParaRPr lang="zh-HK" altLang="en-US" sz="795" noProof="1">
              <a:latin typeface="+mn-lt"/>
            </a:endParaRPr>
          </a:p>
        </p:txBody>
      </p:sp>
      <p:sp>
        <p:nvSpPr>
          <p:cNvPr id="23" name="Section Footer"/>
          <p:cNvSpPr txBox="1"/>
          <p:nvPr userDrawn="1">
            <p:custDataLst>
              <p:tags r:id="rId4"/>
            </p:custDataLst>
          </p:nvPr>
        </p:nvSpPr>
        <p:spPr>
          <a:xfrm>
            <a:off x="651509" y="6297082"/>
            <a:ext cx="5353396" cy="122213"/>
          </a:xfrm>
          <a:prstGeom prst="rect">
            <a:avLst/>
          </a:prstGeom>
          <a:noFill/>
          <a:ln>
            <a:noFill/>
          </a:ln>
        </p:spPr>
        <p:txBody>
          <a:bodyPr wrap="square" lIns="0" tIns="0" rIns="0" bIns="0" rtlCol="0" anchor="b" anchorCtr="0">
            <a:spAutoFit/>
          </a:bodyPr>
          <a:lstStyle/>
          <a:p>
            <a:endParaRPr lang="zh-HK" altLang="en-US" sz="795" noProof="1">
              <a:solidFill>
                <a:schemeClr val="tx1"/>
              </a:solidFill>
            </a:endParaRPr>
          </a:p>
        </p:txBody>
      </p:sp>
      <p:sp>
        <p:nvSpPr>
          <p:cNvPr id="27" name="Disclaimer" hidden="1"/>
          <p:cNvSpPr txBox="1"/>
          <p:nvPr userDrawn="1">
            <p:custDataLst>
              <p:tags r:id="rId5"/>
            </p:custDataLst>
          </p:nvPr>
        </p:nvSpPr>
        <p:spPr>
          <a:xfrm>
            <a:off x="6184669" y="6420542"/>
            <a:ext cx="3934691" cy="122213"/>
          </a:xfrm>
          <a:prstGeom prst="rect">
            <a:avLst/>
          </a:prstGeom>
          <a:noFill/>
        </p:spPr>
        <p:txBody>
          <a:bodyPr wrap="square" lIns="0" tIns="0" rIns="0" bIns="0" rtlCol="0" anchor="b" anchorCtr="0">
            <a:spAutoFit/>
          </a:bodyPr>
          <a:lstStyle/>
          <a:p>
            <a:pPr>
              <a:lnSpc>
                <a:spcPct val="100000"/>
              </a:lnSpc>
            </a:pPr>
            <a:endParaRPr lang="zh-HK" altLang="en-US" sz="795" noProof="1"/>
          </a:p>
        </p:txBody>
      </p:sp>
      <p:sp>
        <p:nvSpPr>
          <p:cNvPr id="26" name="Presentation Disclaimer" hidden="1"/>
          <p:cNvSpPr txBox="1"/>
          <p:nvPr userDrawn="1">
            <p:custDataLst>
              <p:tags r:id="rId6"/>
            </p:custDataLst>
          </p:nvPr>
        </p:nvSpPr>
        <p:spPr>
          <a:xfrm>
            <a:off x="651509" y="6179933"/>
            <a:ext cx="9786851" cy="122213"/>
          </a:xfrm>
          <a:prstGeom prst="rect">
            <a:avLst/>
          </a:prstGeom>
          <a:noFill/>
        </p:spPr>
        <p:txBody>
          <a:bodyPr wrap="square" lIns="0" tIns="0" rIns="0" bIns="0" rtlCol="0" anchor="t" anchorCtr="0">
            <a:spAutoFit/>
          </a:bodyPr>
          <a:lstStyle/>
          <a:p>
            <a:pPr algn="l"/>
            <a:endParaRPr lang="zh-HK" altLang="en-US" sz="795" noProof="1"/>
          </a:p>
        </p:txBody>
      </p:sp>
      <p:sp>
        <p:nvSpPr>
          <p:cNvPr id="24" name="Executive Summary" hidden="1"/>
          <p:cNvSpPr txBox="1"/>
          <p:nvPr userDrawn="1">
            <p:custDataLst>
              <p:tags r:id="rId7"/>
            </p:custDataLst>
          </p:nvPr>
        </p:nvSpPr>
        <p:spPr>
          <a:xfrm>
            <a:off x="642848" y="6115722"/>
            <a:ext cx="65" cy="179536"/>
          </a:xfrm>
          <a:prstGeom prst="rect">
            <a:avLst/>
          </a:prstGeom>
          <a:noFill/>
        </p:spPr>
        <p:txBody>
          <a:bodyPr wrap="none" lIns="0" tIns="0" rIns="0" bIns="0" rtlCol="0">
            <a:spAutoFit/>
          </a:bodyPr>
          <a:lstStyle/>
          <a:p>
            <a:pPr>
              <a:lnSpc>
                <a:spcPts val="1410"/>
              </a:lnSpc>
            </a:pPr>
            <a:endParaRPr lang="zh-HK" altLang="en-US" sz="1410" noProof="1">
              <a:solidFill>
                <a:schemeClr val="tx1"/>
              </a:solidFill>
            </a:endParaRPr>
          </a:p>
        </p:txBody>
      </p:sp>
      <p:sp>
        <p:nvSpPr>
          <p:cNvPr id="19" name="Draft stamp"/>
          <p:cNvSpPr txBox="1"/>
          <p:nvPr userDrawn="1">
            <p:custDataLst>
              <p:tags r:id="rId8"/>
            </p:custDataLst>
          </p:nvPr>
        </p:nvSpPr>
        <p:spPr>
          <a:xfrm>
            <a:off x="11259200" y="710005"/>
            <a:ext cx="272510" cy="162993"/>
          </a:xfrm>
          <a:prstGeom prst="rect">
            <a:avLst/>
          </a:prstGeom>
          <a:noFill/>
          <a:ln>
            <a:noFill/>
          </a:ln>
        </p:spPr>
        <p:txBody>
          <a:bodyPr wrap="none" lIns="0" tIns="0" rIns="0" bIns="0" rtlCol="0">
            <a:spAutoFit/>
          </a:bodyPr>
          <a:lstStyle/>
          <a:p>
            <a:pPr algn="r"/>
            <a:r>
              <a:rPr lang="zh-HK" altLang="en-US" sz="1060" noProof="1"/>
              <a:t>初稿</a:t>
            </a:r>
            <a:endParaRPr lang="zh-HK" altLang="en-US" sz="1060" noProof="1"/>
          </a:p>
        </p:txBody>
      </p:sp>
      <p:sp>
        <p:nvSpPr>
          <p:cNvPr id="15" name="Section Header"/>
          <p:cNvSpPr txBox="1"/>
          <p:nvPr userDrawn="1">
            <p:custDataLst>
              <p:tags r:id="rId9"/>
            </p:custDataLst>
          </p:nvPr>
        </p:nvSpPr>
        <p:spPr>
          <a:xfrm>
            <a:off x="642851" y="750346"/>
            <a:ext cx="6650182" cy="121024"/>
          </a:xfrm>
          <a:prstGeom prst="rect">
            <a:avLst/>
          </a:prstGeom>
          <a:noFill/>
        </p:spPr>
        <p:txBody>
          <a:bodyPr wrap="square" lIns="0" tIns="0" rIns="0" bIns="0" rtlCol="0" anchor="b" anchorCtr="0">
            <a:noAutofit/>
          </a:bodyPr>
          <a:lstStyle/>
          <a:p>
            <a:endParaRPr lang="zh-HK" altLang="en-US" sz="795" noProof="1">
              <a:solidFill>
                <a:schemeClr val="tx1"/>
              </a:solidFill>
            </a:endParaRPr>
          </a:p>
        </p:txBody>
      </p:sp>
      <p:sp>
        <p:nvSpPr>
          <p:cNvPr id="17" name="Date/Filepath" hidden="1"/>
          <p:cNvSpPr txBox="1"/>
          <p:nvPr userDrawn="1">
            <p:custDataLst>
              <p:tags r:id="rId10"/>
            </p:custDataLst>
          </p:nvPr>
        </p:nvSpPr>
        <p:spPr>
          <a:xfrm>
            <a:off x="3999350" y="475573"/>
            <a:ext cx="7536873" cy="122213"/>
          </a:xfrm>
          <a:prstGeom prst="rect">
            <a:avLst/>
          </a:prstGeom>
          <a:noFill/>
        </p:spPr>
        <p:txBody>
          <a:bodyPr wrap="square" lIns="0" tIns="0" rIns="0" bIns="0" rtlCol="0" anchor="b" anchorCtr="0">
            <a:spAutoFit/>
          </a:bodyPr>
          <a:lstStyle/>
          <a:p>
            <a:pPr algn="r"/>
            <a:r>
              <a:rPr lang="en-US" altLang="zh-HK" sz="795" noProof="1"/>
              <a:t>06/07/2015 C:\01_work\002_</a:t>
            </a:r>
            <a:r>
              <a:rPr lang="zh-CN" altLang="en-US" sz="795" noProof="1"/>
              <a:t>咨询资料</a:t>
            </a:r>
            <a:r>
              <a:rPr lang="en-US" altLang="zh-CN" sz="795" noProof="1"/>
              <a:t>\0002_</a:t>
            </a:r>
            <a:r>
              <a:rPr lang="en-US" altLang="zh-HK" sz="795" noProof="1"/>
              <a:t>PowerPoint\000_</a:t>
            </a:r>
            <a:r>
              <a:rPr lang="zh-CN" altLang="en-US" sz="795" noProof="1"/>
              <a:t>个人整理</a:t>
            </a:r>
            <a:r>
              <a:rPr lang="en-US" altLang="zh-CN" sz="795" noProof="1"/>
              <a:t>\</a:t>
            </a:r>
            <a:r>
              <a:rPr lang="zh-CN" altLang="en-US" sz="795" noProof="1"/>
              <a:t>概念图形模板库</a:t>
            </a:r>
            <a:r>
              <a:rPr lang="en-US" altLang="zh-CN" sz="795" noProof="1"/>
              <a:t>.</a:t>
            </a:r>
            <a:r>
              <a:rPr lang="en-US" altLang="zh-HK" sz="795" noProof="1"/>
              <a:t>pptx</a:t>
            </a:r>
            <a:endParaRPr lang="zh-HK" altLang="en-US" sz="795" noProof="1"/>
          </a:p>
        </p:txBody>
      </p:sp>
      <p:cxnSp>
        <p:nvCxnSpPr>
          <p:cNvPr id="29" name="Frame Line"/>
          <p:cNvCxnSpPr/>
          <p:nvPr userDrawn="1"/>
        </p:nvCxnSpPr>
        <p:spPr>
          <a:xfrm flipV="1">
            <a:off x="461818" y="906684"/>
            <a:ext cx="11083639" cy="127059"/>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Long Bottom Row">
    <p:spTree>
      <p:nvGrpSpPr>
        <p:cNvPr id="1" name=""/>
        <p:cNvGrpSpPr/>
        <p:nvPr/>
      </p:nvGrpSpPr>
      <p:grpSpPr>
        <a:xfrm>
          <a:off x="0" y="0"/>
          <a:ext cx="0" cy="0"/>
          <a:chOff x="0" y="0"/>
          <a:chExt cx="0" cy="0"/>
        </a:xfrm>
      </p:grpSpPr>
      <p:sp>
        <p:nvSpPr>
          <p:cNvPr id="2" name="Title 23"/>
          <p:cNvSpPr>
            <a:spLocks noGrp="1"/>
          </p:cNvSpPr>
          <p:nvPr>
            <p:ph type="title" hasCustomPrompt="1"/>
          </p:nvPr>
        </p:nvSpPr>
        <p:spPr/>
        <p:txBody>
          <a:bodyPr/>
          <a:lstStyle/>
          <a:p>
            <a:r>
              <a:rPr lang="en-US" altLang="zh-HK" noProof="0" dirty="0"/>
              <a:t>Insert banner statement here</a:t>
            </a:r>
            <a:endParaRPr lang="zh-HK" altLang="en-US" dirty="0"/>
          </a:p>
        </p:txBody>
      </p:sp>
      <p:sp>
        <p:nvSpPr>
          <p:cNvPr id="16" name="Content Placeholder 2"/>
          <p:cNvSpPr>
            <a:spLocks noGrp="1"/>
          </p:cNvSpPr>
          <p:nvPr>
            <p:ph sz="quarter" idx="10"/>
          </p:nvPr>
        </p:nvSpPr>
        <p:spPr>
          <a:xfrm>
            <a:off x="642850" y="1952513"/>
            <a:ext cx="5364480" cy="1879899"/>
          </a:xfrm>
        </p:spPr>
        <p:txBody>
          <a:bodyPr/>
          <a:lstStyle/>
          <a:p>
            <a:pPr lvl="0"/>
            <a:r>
              <a:rPr lang="en-US" altLang="zh-HK" dirty="0"/>
              <a:t>Click to edit Master text styles</a:t>
            </a:r>
            <a:endParaRPr lang="en-US" altLang="zh-HK" dirty="0"/>
          </a:p>
          <a:p>
            <a:pPr lvl="1"/>
            <a:r>
              <a:rPr lang="en-US" altLang="zh-HK" dirty="0"/>
              <a:t>Second level</a:t>
            </a:r>
            <a:endParaRPr lang="en-US" altLang="zh-HK" dirty="0"/>
          </a:p>
          <a:p>
            <a:pPr lvl="2"/>
            <a:r>
              <a:rPr lang="en-US" altLang="zh-HK" dirty="0"/>
              <a:t>Third level</a:t>
            </a:r>
            <a:endParaRPr lang="en-US" altLang="zh-HK" dirty="0"/>
          </a:p>
          <a:p>
            <a:pPr lvl="3"/>
            <a:r>
              <a:rPr lang="en-US" altLang="zh-HK" dirty="0"/>
              <a:t>Fourth level</a:t>
            </a:r>
            <a:endParaRPr lang="en-US" altLang="zh-HK" dirty="0"/>
          </a:p>
          <a:p>
            <a:pPr lvl="4"/>
            <a:r>
              <a:rPr lang="en-US" altLang="zh-HK" dirty="0"/>
              <a:t>Fifth level</a:t>
            </a:r>
            <a:endParaRPr lang="zh-HK" altLang="en-US" dirty="0"/>
          </a:p>
        </p:txBody>
      </p:sp>
      <p:sp>
        <p:nvSpPr>
          <p:cNvPr id="18" name="Content Placeholder 3"/>
          <p:cNvSpPr>
            <a:spLocks noGrp="1"/>
          </p:cNvSpPr>
          <p:nvPr>
            <p:ph sz="quarter" idx="11"/>
          </p:nvPr>
        </p:nvSpPr>
        <p:spPr>
          <a:xfrm>
            <a:off x="6184669" y="1952513"/>
            <a:ext cx="5364480" cy="1879899"/>
          </a:xfrm>
        </p:spPr>
        <p:txBody>
          <a:bodyPr/>
          <a:lstStyle/>
          <a:p>
            <a:pPr lvl="0"/>
            <a:r>
              <a:rPr lang="en-US" altLang="zh-HK" dirty="0"/>
              <a:t>Click to edit Master text styles</a:t>
            </a:r>
            <a:endParaRPr lang="en-US" altLang="zh-HK" dirty="0"/>
          </a:p>
          <a:p>
            <a:pPr lvl="1"/>
            <a:r>
              <a:rPr lang="en-US" altLang="zh-HK" dirty="0"/>
              <a:t>Second level</a:t>
            </a:r>
            <a:endParaRPr lang="en-US" altLang="zh-HK" dirty="0"/>
          </a:p>
          <a:p>
            <a:pPr lvl="2"/>
            <a:r>
              <a:rPr lang="en-US" altLang="zh-HK" dirty="0"/>
              <a:t>Third level</a:t>
            </a:r>
            <a:endParaRPr lang="en-US" altLang="zh-HK" dirty="0"/>
          </a:p>
          <a:p>
            <a:pPr lvl="3"/>
            <a:r>
              <a:rPr lang="en-US" altLang="zh-HK" dirty="0"/>
              <a:t>Fourth level</a:t>
            </a:r>
            <a:endParaRPr lang="en-US" altLang="zh-HK" dirty="0"/>
          </a:p>
          <a:p>
            <a:pPr lvl="4"/>
            <a:r>
              <a:rPr lang="en-US" altLang="zh-HK" dirty="0"/>
              <a:t>Fifth level</a:t>
            </a:r>
            <a:endParaRPr lang="zh-HK" altLang="en-US" dirty="0"/>
          </a:p>
        </p:txBody>
      </p:sp>
      <p:sp>
        <p:nvSpPr>
          <p:cNvPr id="20" name="Content Placeholder 4"/>
          <p:cNvSpPr>
            <a:spLocks noGrp="1"/>
          </p:cNvSpPr>
          <p:nvPr>
            <p:ph sz="quarter" idx="12"/>
          </p:nvPr>
        </p:nvSpPr>
        <p:spPr>
          <a:xfrm>
            <a:off x="642696" y="3969572"/>
            <a:ext cx="10906298" cy="1879899"/>
          </a:xfrm>
        </p:spPr>
        <p:txBody>
          <a:bodyPr/>
          <a:lstStyle/>
          <a:p>
            <a:pPr lvl="0"/>
            <a:r>
              <a:rPr lang="en-US" altLang="zh-HK" dirty="0"/>
              <a:t>Click to edit Master text styles</a:t>
            </a:r>
            <a:endParaRPr lang="en-US" altLang="zh-HK" dirty="0"/>
          </a:p>
          <a:p>
            <a:pPr lvl="1"/>
            <a:r>
              <a:rPr lang="en-US" altLang="zh-HK" dirty="0"/>
              <a:t>Second level</a:t>
            </a:r>
            <a:endParaRPr lang="en-US" altLang="zh-HK" dirty="0"/>
          </a:p>
          <a:p>
            <a:pPr lvl="2"/>
            <a:r>
              <a:rPr lang="en-US" altLang="zh-HK" dirty="0"/>
              <a:t>Third level</a:t>
            </a:r>
            <a:endParaRPr lang="en-US" altLang="zh-HK" dirty="0"/>
          </a:p>
          <a:p>
            <a:pPr lvl="3"/>
            <a:r>
              <a:rPr lang="en-US" altLang="zh-HK" dirty="0"/>
              <a:t>Fourth level</a:t>
            </a:r>
            <a:endParaRPr lang="en-US" altLang="zh-HK" dirty="0"/>
          </a:p>
          <a:p>
            <a:pPr lvl="4"/>
            <a:r>
              <a:rPr lang="en-US" altLang="zh-HK" dirty="0"/>
              <a:t>Fifth level</a:t>
            </a:r>
            <a:endParaRPr lang="zh-HK" altLang="en-US" dirty="0"/>
          </a:p>
        </p:txBody>
      </p:sp>
      <p:sp>
        <p:nvSpPr>
          <p:cNvPr id="22" name="Page Number"/>
          <p:cNvSpPr txBox="1"/>
          <p:nvPr userDrawn="1">
            <p:custDataLst>
              <p:tags r:id="rId2"/>
            </p:custDataLst>
          </p:nvPr>
        </p:nvSpPr>
        <p:spPr>
          <a:xfrm>
            <a:off x="11148296" y="6430384"/>
            <a:ext cx="387927" cy="93877"/>
          </a:xfrm>
          <a:prstGeom prst="rect">
            <a:avLst/>
          </a:prstGeom>
          <a:noFill/>
        </p:spPr>
        <p:txBody>
          <a:bodyPr wrap="none" lIns="0" tIns="0" rIns="0" bIns="0" rtlCol="0">
            <a:noAutofit/>
          </a:bodyPr>
          <a:lstStyle/>
          <a:p>
            <a:pPr algn="r">
              <a:lnSpc>
                <a:spcPts val="880"/>
              </a:lnSpc>
            </a:pPr>
            <a:endParaRPr lang="zh-HK" altLang="en-US" sz="795" noProof="1"/>
          </a:p>
        </p:txBody>
      </p:sp>
      <p:sp>
        <p:nvSpPr>
          <p:cNvPr id="21" name="PwC Text"/>
          <p:cNvSpPr txBox="1"/>
          <p:nvPr userDrawn="1"/>
        </p:nvSpPr>
        <p:spPr>
          <a:xfrm>
            <a:off x="651970" y="6430384"/>
            <a:ext cx="332509" cy="94550"/>
          </a:xfrm>
          <a:prstGeom prst="rect">
            <a:avLst/>
          </a:prstGeom>
          <a:noFill/>
        </p:spPr>
        <p:txBody>
          <a:bodyPr vert="horz" wrap="none" lIns="0" tIns="0" rIns="0" bIns="0" rtlCol="0" anchor="t" anchorCtr="0">
            <a:noAutofit/>
          </a:bodyPr>
          <a:lstStyle/>
          <a:p>
            <a:pPr>
              <a:lnSpc>
                <a:spcPts val="880"/>
              </a:lnSpc>
            </a:pPr>
            <a:r>
              <a:rPr lang="en-US" altLang="zh-HK" sz="795" noProof="1">
                <a:latin typeface="+mn-lt"/>
                <a:cs typeface="Arial" panose="020B0604020202020204" pitchFamily="34" charset="0"/>
              </a:rPr>
              <a:t>PwC</a:t>
            </a:r>
            <a:endParaRPr lang="zh-HK" altLang="en-US" sz="795" noProof="1">
              <a:latin typeface="+mn-lt"/>
              <a:cs typeface="Arial" panose="020B0604020202020204" pitchFamily="34" charset="0"/>
            </a:endParaRPr>
          </a:p>
        </p:txBody>
      </p:sp>
      <p:sp>
        <p:nvSpPr>
          <p:cNvPr id="25" name="Report Date"/>
          <p:cNvSpPr txBox="1"/>
          <p:nvPr userDrawn="1">
            <p:custDataLst>
              <p:tags r:id="rId3"/>
            </p:custDataLst>
          </p:nvPr>
        </p:nvSpPr>
        <p:spPr>
          <a:xfrm>
            <a:off x="10994383" y="6301292"/>
            <a:ext cx="543417" cy="122213"/>
          </a:xfrm>
          <a:prstGeom prst="rect">
            <a:avLst/>
          </a:prstGeom>
          <a:noFill/>
        </p:spPr>
        <p:txBody>
          <a:bodyPr wrap="none" lIns="0" tIns="0" rIns="0" bIns="0" rtlCol="0">
            <a:spAutoFit/>
          </a:bodyPr>
          <a:lstStyle/>
          <a:p>
            <a:pPr indent="-241935" algn="r">
              <a:spcAft>
                <a:spcPts val="795"/>
              </a:spcAft>
            </a:pPr>
            <a:r>
              <a:rPr lang="en-US" altLang="zh-HK" sz="795" noProof="1">
                <a:latin typeface="+mn-lt"/>
              </a:rPr>
              <a:t>6 </a:t>
            </a:r>
            <a:r>
              <a:rPr lang="zh-HK" altLang="en-US" sz="795" noProof="1">
                <a:latin typeface="+mn-lt"/>
              </a:rPr>
              <a:t>七月 </a:t>
            </a:r>
            <a:r>
              <a:rPr lang="en-US" altLang="zh-HK" sz="795" noProof="1">
                <a:latin typeface="+mn-lt"/>
              </a:rPr>
              <a:t>2015</a:t>
            </a:r>
            <a:endParaRPr lang="zh-HK" altLang="en-US" sz="795" noProof="1">
              <a:latin typeface="+mn-lt"/>
            </a:endParaRPr>
          </a:p>
        </p:txBody>
      </p:sp>
      <p:sp>
        <p:nvSpPr>
          <p:cNvPr id="23" name="Section Footer"/>
          <p:cNvSpPr txBox="1"/>
          <p:nvPr userDrawn="1">
            <p:custDataLst>
              <p:tags r:id="rId4"/>
            </p:custDataLst>
          </p:nvPr>
        </p:nvSpPr>
        <p:spPr>
          <a:xfrm>
            <a:off x="651509" y="6297082"/>
            <a:ext cx="5353396" cy="122213"/>
          </a:xfrm>
          <a:prstGeom prst="rect">
            <a:avLst/>
          </a:prstGeom>
          <a:noFill/>
          <a:ln>
            <a:noFill/>
          </a:ln>
        </p:spPr>
        <p:txBody>
          <a:bodyPr wrap="square" lIns="0" tIns="0" rIns="0" bIns="0" rtlCol="0" anchor="b" anchorCtr="0">
            <a:spAutoFit/>
          </a:bodyPr>
          <a:lstStyle/>
          <a:p>
            <a:endParaRPr lang="zh-HK" altLang="en-US" sz="795" noProof="1">
              <a:solidFill>
                <a:schemeClr val="tx1"/>
              </a:solidFill>
            </a:endParaRPr>
          </a:p>
        </p:txBody>
      </p:sp>
      <p:sp>
        <p:nvSpPr>
          <p:cNvPr id="27" name="Disclaimer" hidden="1"/>
          <p:cNvSpPr txBox="1"/>
          <p:nvPr userDrawn="1">
            <p:custDataLst>
              <p:tags r:id="rId5"/>
            </p:custDataLst>
          </p:nvPr>
        </p:nvSpPr>
        <p:spPr>
          <a:xfrm>
            <a:off x="6184669" y="6420542"/>
            <a:ext cx="3934691" cy="122213"/>
          </a:xfrm>
          <a:prstGeom prst="rect">
            <a:avLst/>
          </a:prstGeom>
          <a:noFill/>
        </p:spPr>
        <p:txBody>
          <a:bodyPr wrap="square" lIns="0" tIns="0" rIns="0" bIns="0" rtlCol="0" anchor="b" anchorCtr="0">
            <a:spAutoFit/>
          </a:bodyPr>
          <a:lstStyle/>
          <a:p>
            <a:pPr>
              <a:lnSpc>
                <a:spcPct val="100000"/>
              </a:lnSpc>
            </a:pPr>
            <a:endParaRPr lang="zh-HK" altLang="en-US" sz="795" noProof="1"/>
          </a:p>
        </p:txBody>
      </p:sp>
      <p:sp>
        <p:nvSpPr>
          <p:cNvPr id="26" name="Presentation Disclaimer" hidden="1"/>
          <p:cNvSpPr txBox="1"/>
          <p:nvPr userDrawn="1">
            <p:custDataLst>
              <p:tags r:id="rId6"/>
            </p:custDataLst>
          </p:nvPr>
        </p:nvSpPr>
        <p:spPr>
          <a:xfrm>
            <a:off x="651509" y="6179933"/>
            <a:ext cx="9786851" cy="122213"/>
          </a:xfrm>
          <a:prstGeom prst="rect">
            <a:avLst/>
          </a:prstGeom>
          <a:noFill/>
        </p:spPr>
        <p:txBody>
          <a:bodyPr wrap="square" lIns="0" tIns="0" rIns="0" bIns="0" rtlCol="0" anchor="t" anchorCtr="0">
            <a:spAutoFit/>
          </a:bodyPr>
          <a:lstStyle/>
          <a:p>
            <a:pPr algn="l"/>
            <a:endParaRPr lang="zh-HK" altLang="en-US" sz="795" noProof="1"/>
          </a:p>
        </p:txBody>
      </p:sp>
      <p:sp>
        <p:nvSpPr>
          <p:cNvPr id="24" name="Executive Summary" hidden="1"/>
          <p:cNvSpPr txBox="1"/>
          <p:nvPr userDrawn="1">
            <p:custDataLst>
              <p:tags r:id="rId7"/>
            </p:custDataLst>
          </p:nvPr>
        </p:nvSpPr>
        <p:spPr>
          <a:xfrm>
            <a:off x="642848" y="6115722"/>
            <a:ext cx="65" cy="179536"/>
          </a:xfrm>
          <a:prstGeom prst="rect">
            <a:avLst/>
          </a:prstGeom>
          <a:noFill/>
        </p:spPr>
        <p:txBody>
          <a:bodyPr wrap="none" lIns="0" tIns="0" rIns="0" bIns="0" rtlCol="0">
            <a:spAutoFit/>
          </a:bodyPr>
          <a:lstStyle/>
          <a:p>
            <a:pPr>
              <a:lnSpc>
                <a:spcPts val="1410"/>
              </a:lnSpc>
            </a:pPr>
            <a:endParaRPr lang="zh-HK" altLang="en-US" sz="1410" noProof="1">
              <a:solidFill>
                <a:schemeClr val="tx1"/>
              </a:solidFill>
            </a:endParaRPr>
          </a:p>
        </p:txBody>
      </p:sp>
      <p:sp>
        <p:nvSpPr>
          <p:cNvPr id="19" name="Draft stamp"/>
          <p:cNvSpPr txBox="1"/>
          <p:nvPr userDrawn="1">
            <p:custDataLst>
              <p:tags r:id="rId8"/>
            </p:custDataLst>
          </p:nvPr>
        </p:nvSpPr>
        <p:spPr>
          <a:xfrm>
            <a:off x="11259200" y="710005"/>
            <a:ext cx="272510" cy="162993"/>
          </a:xfrm>
          <a:prstGeom prst="rect">
            <a:avLst/>
          </a:prstGeom>
          <a:noFill/>
          <a:ln>
            <a:noFill/>
          </a:ln>
        </p:spPr>
        <p:txBody>
          <a:bodyPr wrap="none" lIns="0" tIns="0" rIns="0" bIns="0" rtlCol="0">
            <a:spAutoFit/>
          </a:bodyPr>
          <a:lstStyle/>
          <a:p>
            <a:pPr algn="r"/>
            <a:r>
              <a:rPr lang="zh-HK" altLang="en-US" sz="1060" noProof="1"/>
              <a:t>初稿</a:t>
            </a:r>
            <a:endParaRPr lang="zh-HK" altLang="en-US" sz="1060" noProof="1"/>
          </a:p>
        </p:txBody>
      </p:sp>
      <p:sp>
        <p:nvSpPr>
          <p:cNvPr id="15" name="Section Header"/>
          <p:cNvSpPr txBox="1"/>
          <p:nvPr userDrawn="1">
            <p:custDataLst>
              <p:tags r:id="rId9"/>
            </p:custDataLst>
          </p:nvPr>
        </p:nvSpPr>
        <p:spPr>
          <a:xfrm>
            <a:off x="642851" y="750346"/>
            <a:ext cx="6650182" cy="121024"/>
          </a:xfrm>
          <a:prstGeom prst="rect">
            <a:avLst/>
          </a:prstGeom>
          <a:noFill/>
        </p:spPr>
        <p:txBody>
          <a:bodyPr wrap="square" lIns="0" tIns="0" rIns="0" bIns="0" rtlCol="0" anchor="b" anchorCtr="0">
            <a:noAutofit/>
          </a:bodyPr>
          <a:lstStyle/>
          <a:p>
            <a:endParaRPr lang="zh-HK" altLang="en-US" sz="795" noProof="1">
              <a:solidFill>
                <a:schemeClr val="tx1"/>
              </a:solidFill>
            </a:endParaRPr>
          </a:p>
        </p:txBody>
      </p:sp>
      <p:sp>
        <p:nvSpPr>
          <p:cNvPr id="17" name="Date/Filepath" hidden="1"/>
          <p:cNvSpPr txBox="1"/>
          <p:nvPr userDrawn="1">
            <p:custDataLst>
              <p:tags r:id="rId10"/>
            </p:custDataLst>
          </p:nvPr>
        </p:nvSpPr>
        <p:spPr>
          <a:xfrm>
            <a:off x="3999350" y="475573"/>
            <a:ext cx="7536873" cy="122213"/>
          </a:xfrm>
          <a:prstGeom prst="rect">
            <a:avLst/>
          </a:prstGeom>
          <a:noFill/>
        </p:spPr>
        <p:txBody>
          <a:bodyPr wrap="square" lIns="0" tIns="0" rIns="0" bIns="0" rtlCol="0" anchor="b" anchorCtr="0">
            <a:spAutoFit/>
          </a:bodyPr>
          <a:lstStyle/>
          <a:p>
            <a:pPr algn="r"/>
            <a:r>
              <a:rPr lang="en-US" altLang="zh-HK" sz="795" noProof="1"/>
              <a:t>06/07/2015 C:\01_work\002_</a:t>
            </a:r>
            <a:r>
              <a:rPr lang="zh-CN" altLang="en-US" sz="795" noProof="1"/>
              <a:t>咨询资料</a:t>
            </a:r>
            <a:r>
              <a:rPr lang="en-US" altLang="zh-CN" sz="795" noProof="1"/>
              <a:t>\0002_</a:t>
            </a:r>
            <a:r>
              <a:rPr lang="en-US" altLang="zh-HK" sz="795" noProof="1"/>
              <a:t>PowerPoint\000_</a:t>
            </a:r>
            <a:r>
              <a:rPr lang="zh-CN" altLang="en-US" sz="795" noProof="1"/>
              <a:t>个人整理</a:t>
            </a:r>
            <a:r>
              <a:rPr lang="en-US" altLang="zh-CN" sz="795" noProof="1"/>
              <a:t>\</a:t>
            </a:r>
            <a:r>
              <a:rPr lang="zh-CN" altLang="en-US" sz="795" noProof="1"/>
              <a:t>概念图形模板库</a:t>
            </a:r>
            <a:r>
              <a:rPr lang="en-US" altLang="zh-CN" sz="795" noProof="1"/>
              <a:t>.</a:t>
            </a:r>
            <a:r>
              <a:rPr lang="en-US" altLang="zh-HK" sz="795" noProof="1"/>
              <a:t>pptx</a:t>
            </a:r>
            <a:endParaRPr lang="zh-HK" altLang="en-US" sz="795" noProof="1"/>
          </a:p>
        </p:txBody>
      </p:sp>
      <p:cxnSp>
        <p:nvCxnSpPr>
          <p:cNvPr id="29" name="Frame Line"/>
          <p:cNvCxnSpPr/>
          <p:nvPr userDrawn="1"/>
        </p:nvCxnSpPr>
        <p:spPr>
          <a:xfrm flipV="1">
            <a:off x="461818" y="906684"/>
            <a:ext cx="11083639" cy="127059"/>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Six">
    <p:spTree>
      <p:nvGrpSpPr>
        <p:cNvPr id="1" name=""/>
        <p:cNvGrpSpPr/>
        <p:nvPr/>
      </p:nvGrpSpPr>
      <p:grpSpPr>
        <a:xfrm>
          <a:off x="0" y="0"/>
          <a:ext cx="0" cy="0"/>
          <a:chOff x="0" y="0"/>
          <a:chExt cx="0" cy="0"/>
        </a:xfrm>
      </p:grpSpPr>
      <p:sp>
        <p:nvSpPr>
          <p:cNvPr id="22" name="Title 23"/>
          <p:cNvSpPr>
            <a:spLocks noGrp="1"/>
          </p:cNvSpPr>
          <p:nvPr>
            <p:ph type="title" hasCustomPrompt="1"/>
          </p:nvPr>
        </p:nvSpPr>
        <p:spPr/>
        <p:txBody>
          <a:bodyPr/>
          <a:lstStyle/>
          <a:p>
            <a:r>
              <a:rPr lang="en-US" altLang="zh-HK" noProof="0" dirty="0"/>
              <a:t>Insert banner statement here</a:t>
            </a:r>
            <a:endParaRPr lang="zh-HK" altLang="en-US" dirty="0"/>
          </a:p>
        </p:txBody>
      </p:sp>
      <p:sp>
        <p:nvSpPr>
          <p:cNvPr id="34" name="Content Placeholder 2"/>
          <p:cNvSpPr>
            <a:spLocks noGrp="1"/>
          </p:cNvSpPr>
          <p:nvPr>
            <p:ph sz="quarter" idx="24"/>
          </p:nvPr>
        </p:nvSpPr>
        <p:spPr>
          <a:xfrm>
            <a:off x="642851" y="1952513"/>
            <a:ext cx="3513513" cy="1879899"/>
          </a:xfrm>
        </p:spPr>
        <p:txBody>
          <a:bodyPr tIns="0" bIns="0"/>
          <a:lstStyle/>
          <a:p>
            <a:pPr lvl="0"/>
            <a:r>
              <a:rPr lang="en-US" altLang="zh-HK" noProof="0" dirty="0"/>
              <a:t>Click to edit Master text styles</a:t>
            </a:r>
            <a:endParaRPr lang="en-US" altLang="zh-HK" noProof="0" dirty="0"/>
          </a:p>
          <a:p>
            <a:pPr lvl="1"/>
            <a:r>
              <a:rPr lang="en-US" altLang="zh-HK" noProof="0" dirty="0"/>
              <a:t>Second level</a:t>
            </a:r>
            <a:endParaRPr lang="en-US" altLang="zh-HK" noProof="0" dirty="0"/>
          </a:p>
          <a:p>
            <a:pPr lvl="2"/>
            <a:r>
              <a:rPr lang="en-US" altLang="zh-HK" noProof="0" dirty="0"/>
              <a:t>Third level</a:t>
            </a:r>
            <a:endParaRPr lang="en-US" altLang="zh-HK" noProof="0" dirty="0"/>
          </a:p>
          <a:p>
            <a:pPr lvl="3"/>
            <a:r>
              <a:rPr lang="en-US" altLang="zh-HK" noProof="0" dirty="0"/>
              <a:t>Fourth level</a:t>
            </a:r>
            <a:endParaRPr lang="en-US" altLang="zh-HK" noProof="0" dirty="0"/>
          </a:p>
          <a:p>
            <a:pPr lvl="4"/>
            <a:r>
              <a:rPr lang="en-US" altLang="zh-HK" noProof="0" dirty="0"/>
              <a:t>Fifth level</a:t>
            </a:r>
            <a:endParaRPr lang="zh-HK" altLang="en-US" noProof="0" dirty="0"/>
          </a:p>
        </p:txBody>
      </p:sp>
      <p:sp>
        <p:nvSpPr>
          <p:cNvPr id="36" name="Content Placeholder 3"/>
          <p:cNvSpPr>
            <a:spLocks noGrp="1"/>
          </p:cNvSpPr>
          <p:nvPr>
            <p:ph sz="quarter" idx="25"/>
          </p:nvPr>
        </p:nvSpPr>
        <p:spPr>
          <a:xfrm>
            <a:off x="4341899" y="1952513"/>
            <a:ext cx="3513513" cy="1879899"/>
          </a:xfrm>
        </p:spPr>
        <p:txBody>
          <a:bodyPr tIns="0" bIns="0"/>
          <a:lstStyle/>
          <a:p>
            <a:pPr lvl="0"/>
            <a:r>
              <a:rPr lang="en-US" altLang="zh-HK" noProof="0" dirty="0"/>
              <a:t>Click to edit Master text styles</a:t>
            </a:r>
            <a:endParaRPr lang="en-US" altLang="zh-HK" noProof="0" dirty="0"/>
          </a:p>
          <a:p>
            <a:pPr lvl="1"/>
            <a:r>
              <a:rPr lang="en-US" altLang="zh-HK" noProof="0" dirty="0"/>
              <a:t>Second level</a:t>
            </a:r>
            <a:endParaRPr lang="en-US" altLang="zh-HK" noProof="0" dirty="0"/>
          </a:p>
          <a:p>
            <a:pPr lvl="2"/>
            <a:r>
              <a:rPr lang="en-US" altLang="zh-HK" noProof="0" dirty="0"/>
              <a:t>Third level</a:t>
            </a:r>
            <a:endParaRPr lang="en-US" altLang="zh-HK" noProof="0" dirty="0"/>
          </a:p>
          <a:p>
            <a:pPr lvl="3"/>
            <a:r>
              <a:rPr lang="en-US" altLang="zh-HK" noProof="0" dirty="0"/>
              <a:t>Fourth level</a:t>
            </a:r>
            <a:endParaRPr lang="en-US" altLang="zh-HK" noProof="0" dirty="0"/>
          </a:p>
          <a:p>
            <a:pPr lvl="4"/>
            <a:r>
              <a:rPr lang="en-US" altLang="zh-HK" noProof="0" dirty="0"/>
              <a:t>Fifth level</a:t>
            </a:r>
            <a:endParaRPr lang="zh-HK" altLang="en-US" noProof="0" dirty="0"/>
          </a:p>
        </p:txBody>
      </p:sp>
      <p:sp>
        <p:nvSpPr>
          <p:cNvPr id="38" name="Content Placeholder 4"/>
          <p:cNvSpPr>
            <a:spLocks noGrp="1"/>
          </p:cNvSpPr>
          <p:nvPr>
            <p:ph sz="quarter" idx="26"/>
          </p:nvPr>
        </p:nvSpPr>
        <p:spPr>
          <a:xfrm>
            <a:off x="8035636" y="1952513"/>
            <a:ext cx="3513513" cy="1879899"/>
          </a:xfrm>
        </p:spPr>
        <p:txBody>
          <a:bodyPr tIns="0" bIns="0"/>
          <a:lstStyle/>
          <a:p>
            <a:pPr lvl="0"/>
            <a:r>
              <a:rPr lang="en-US" altLang="zh-HK" noProof="0" dirty="0"/>
              <a:t>Click to edit Master text styles</a:t>
            </a:r>
            <a:endParaRPr lang="en-US" altLang="zh-HK" noProof="0" dirty="0"/>
          </a:p>
          <a:p>
            <a:pPr lvl="1"/>
            <a:r>
              <a:rPr lang="en-US" altLang="zh-HK" noProof="0" dirty="0"/>
              <a:t>Second level</a:t>
            </a:r>
            <a:endParaRPr lang="en-US" altLang="zh-HK" noProof="0" dirty="0"/>
          </a:p>
          <a:p>
            <a:pPr lvl="2"/>
            <a:r>
              <a:rPr lang="en-US" altLang="zh-HK" noProof="0" dirty="0"/>
              <a:t>Third level</a:t>
            </a:r>
            <a:endParaRPr lang="en-US" altLang="zh-HK" noProof="0" dirty="0"/>
          </a:p>
          <a:p>
            <a:pPr lvl="3"/>
            <a:r>
              <a:rPr lang="en-US" altLang="zh-HK" noProof="0" dirty="0"/>
              <a:t>Fourth level</a:t>
            </a:r>
            <a:endParaRPr lang="en-US" altLang="zh-HK" noProof="0" dirty="0"/>
          </a:p>
          <a:p>
            <a:pPr lvl="4"/>
            <a:r>
              <a:rPr lang="en-US" altLang="zh-HK" noProof="0" dirty="0"/>
              <a:t>Fifth level</a:t>
            </a:r>
            <a:endParaRPr lang="zh-HK" altLang="en-US" noProof="0" dirty="0"/>
          </a:p>
        </p:txBody>
      </p:sp>
      <p:sp>
        <p:nvSpPr>
          <p:cNvPr id="40" name="Content Placeholder 5"/>
          <p:cNvSpPr>
            <a:spLocks noGrp="1"/>
          </p:cNvSpPr>
          <p:nvPr>
            <p:ph sz="quarter" idx="27"/>
          </p:nvPr>
        </p:nvSpPr>
        <p:spPr>
          <a:xfrm>
            <a:off x="642851" y="3969572"/>
            <a:ext cx="3513513" cy="1879899"/>
          </a:xfrm>
        </p:spPr>
        <p:txBody>
          <a:bodyPr tIns="0" bIns="0"/>
          <a:lstStyle/>
          <a:p>
            <a:pPr lvl="0"/>
            <a:r>
              <a:rPr lang="en-US" altLang="zh-HK" noProof="0" dirty="0"/>
              <a:t>Click to edit Master text styles</a:t>
            </a:r>
            <a:endParaRPr lang="en-US" altLang="zh-HK" noProof="0" dirty="0"/>
          </a:p>
          <a:p>
            <a:pPr lvl="1"/>
            <a:r>
              <a:rPr lang="en-US" altLang="zh-HK" noProof="0" dirty="0"/>
              <a:t>Second level</a:t>
            </a:r>
            <a:endParaRPr lang="en-US" altLang="zh-HK" noProof="0" dirty="0"/>
          </a:p>
          <a:p>
            <a:pPr lvl="2"/>
            <a:r>
              <a:rPr lang="en-US" altLang="zh-HK" noProof="0" dirty="0"/>
              <a:t>Third level</a:t>
            </a:r>
            <a:endParaRPr lang="en-US" altLang="zh-HK" noProof="0" dirty="0"/>
          </a:p>
          <a:p>
            <a:pPr lvl="3"/>
            <a:r>
              <a:rPr lang="en-US" altLang="zh-HK" noProof="0" dirty="0"/>
              <a:t>Fourth level</a:t>
            </a:r>
            <a:endParaRPr lang="en-US" altLang="zh-HK" noProof="0" dirty="0"/>
          </a:p>
          <a:p>
            <a:pPr lvl="4"/>
            <a:r>
              <a:rPr lang="en-US" altLang="zh-HK" noProof="0" dirty="0"/>
              <a:t>Fifth level</a:t>
            </a:r>
            <a:endParaRPr lang="zh-HK" altLang="en-US" noProof="0" dirty="0"/>
          </a:p>
        </p:txBody>
      </p:sp>
      <p:sp>
        <p:nvSpPr>
          <p:cNvPr id="42" name="Content Placeholder 6"/>
          <p:cNvSpPr>
            <a:spLocks noGrp="1"/>
          </p:cNvSpPr>
          <p:nvPr>
            <p:ph sz="quarter" idx="28"/>
          </p:nvPr>
        </p:nvSpPr>
        <p:spPr>
          <a:xfrm>
            <a:off x="4341899" y="3969572"/>
            <a:ext cx="3513513" cy="1879899"/>
          </a:xfrm>
        </p:spPr>
        <p:txBody>
          <a:bodyPr tIns="0" bIns="0"/>
          <a:lstStyle/>
          <a:p>
            <a:pPr lvl="0"/>
            <a:r>
              <a:rPr lang="en-US" altLang="zh-HK" noProof="0" dirty="0"/>
              <a:t>Click to edit Master text styles</a:t>
            </a:r>
            <a:endParaRPr lang="en-US" altLang="zh-HK" noProof="0" dirty="0"/>
          </a:p>
          <a:p>
            <a:pPr lvl="1"/>
            <a:r>
              <a:rPr lang="en-US" altLang="zh-HK" noProof="0" dirty="0"/>
              <a:t>Second level</a:t>
            </a:r>
            <a:endParaRPr lang="en-US" altLang="zh-HK" noProof="0" dirty="0"/>
          </a:p>
          <a:p>
            <a:pPr lvl="2"/>
            <a:r>
              <a:rPr lang="en-US" altLang="zh-HK" noProof="0" dirty="0"/>
              <a:t>Third level</a:t>
            </a:r>
            <a:endParaRPr lang="en-US" altLang="zh-HK" noProof="0" dirty="0"/>
          </a:p>
          <a:p>
            <a:pPr lvl="3"/>
            <a:r>
              <a:rPr lang="en-US" altLang="zh-HK" noProof="0" dirty="0"/>
              <a:t>Fourth level</a:t>
            </a:r>
            <a:endParaRPr lang="en-US" altLang="zh-HK" noProof="0" dirty="0"/>
          </a:p>
          <a:p>
            <a:pPr lvl="4"/>
            <a:r>
              <a:rPr lang="en-US" altLang="zh-HK" noProof="0" dirty="0"/>
              <a:t>Fifth level</a:t>
            </a:r>
            <a:endParaRPr lang="zh-HK" altLang="en-US" noProof="0" dirty="0"/>
          </a:p>
        </p:txBody>
      </p:sp>
      <p:sp>
        <p:nvSpPr>
          <p:cNvPr id="44" name="Content Placeholder 7"/>
          <p:cNvSpPr>
            <a:spLocks noGrp="1"/>
          </p:cNvSpPr>
          <p:nvPr>
            <p:ph sz="quarter" idx="29"/>
          </p:nvPr>
        </p:nvSpPr>
        <p:spPr>
          <a:xfrm>
            <a:off x="8035636" y="3969572"/>
            <a:ext cx="3513513" cy="1879899"/>
          </a:xfrm>
        </p:spPr>
        <p:txBody>
          <a:bodyPr tIns="0" bIns="0"/>
          <a:lstStyle/>
          <a:p>
            <a:pPr lvl="0"/>
            <a:r>
              <a:rPr lang="en-US" altLang="zh-HK" noProof="0" dirty="0"/>
              <a:t>Click to edit Master text styles</a:t>
            </a:r>
            <a:endParaRPr lang="en-US" altLang="zh-HK" noProof="0" dirty="0"/>
          </a:p>
          <a:p>
            <a:pPr lvl="1"/>
            <a:r>
              <a:rPr lang="en-US" altLang="zh-HK" noProof="0" dirty="0"/>
              <a:t>Second level</a:t>
            </a:r>
            <a:endParaRPr lang="en-US" altLang="zh-HK" noProof="0" dirty="0"/>
          </a:p>
          <a:p>
            <a:pPr lvl="2"/>
            <a:r>
              <a:rPr lang="en-US" altLang="zh-HK" noProof="0" dirty="0"/>
              <a:t>Third level</a:t>
            </a:r>
            <a:endParaRPr lang="en-US" altLang="zh-HK" noProof="0" dirty="0"/>
          </a:p>
          <a:p>
            <a:pPr lvl="3"/>
            <a:r>
              <a:rPr lang="en-US" altLang="zh-HK" noProof="0" dirty="0"/>
              <a:t>Fourth level</a:t>
            </a:r>
            <a:endParaRPr lang="en-US" altLang="zh-HK" noProof="0" dirty="0"/>
          </a:p>
          <a:p>
            <a:pPr lvl="4"/>
            <a:r>
              <a:rPr lang="en-US" altLang="zh-HK" noProof="0" dirty="0"/>
              <a:t>Fifth level</a:t>
            </a:r>
            <a:endParaRPr lang="zh-HK" altLang="en-US" noProof="0" dirty="0"/>
          </a:p>
        </p:txBody>
      </p:sp>
      <p:sp>
        <p:nvSpPr>
          <p:cNvPr id="30" name="Page Number"/>
          <p:cNvSpPr txBox="1"/>
          <p:nvPr userDrawn="1">
            <p:custDataLst>
              <p:tags r:id="rId2"/>
            </p:custDataLst>
          </p:nvPr>
        </p:nvSpPr>
        <p:spPr>
          <a:xfrm>
            <a:off x="11148296" y="6430384"/>
            <a:ext cx="387927" cy="93877"/>
          </a:xfrm>
          <a:prstGeom prst="rect">
            <a:avLst/>
          </a:prstGeom>
          <a:noFill/>
        </p:spPr>
        <p:txBody>
          <a:bodyPr wrap="none" lIns="0" tIns="0" rIns="0" bIns="0" rtlCol="0">
            <a:noAutofit/>
          </a:bodyPr>
          <a:lstStyle/>
          <a:p>
            <a:pPr algn="r">
              <a:lnSpc>
                <a:spcPts val="880"/>
              </a:lnSpc>
            </a:pPr>
            <a:endParaRPr lang="zh-HK" altLang="en-US" sz="795" noProof="1"/>
          </a:p>
        </p:txBody>
      </p:sp>
      <p:sp>
        <p:nvSpPr>
          <p:cNvPr id="29" name="PwC Text"/>
          <p:cNvSpPr txBox="1"/>
          <p:nvPr userDrawn="1"/>
        </p:nvSpPr>
        <p:spPr>
          <a:xfrm>
            <a:off x="651970" y="6430384"/>
            <a:ext cx="332509" cy="94550"/>
          </a:xfrm>
          <a:prstGeom prst="rect">
            <a:avLst/>
          </a:prstGeom>
          <a:noFill/>
        </p:spPr>
        <p:txBody>
          <a:bodyPr vert="horz" wrap="none" lIns="0" tIns="0" rIns="0" bIns="0" rtlCol="0" anchor="t" anchorCtr="0">
            <a:noAutofit/>
          </a:bodyPr>
          <a:lstStyle/>
          <a:p>
            <a:pPr>
              <a:lnSpc>
                <a:spcPts val="880"/>
              </a:lnSpc>
            </a:pPr>
            <a:r>
              <a:rPr lang="en-US" altLang="zh-HK" sz="795" noProof="1">
                <a:latin typeface="+mn-lt"/>
                <a:cs typeface="Arial" panose="020B0604020202020204" pitchFamily="34" charset="0"/>
              </a:rPr>
              <a:t>PwC</a:t>
            </a:r>
            <a:endParaRPr lang="zh-HK" altLang="en-US" sz="795" noProof="1">
              <a:latin typeface="+mn-lt"/>
              <a:cs typeface="Arial" panose="020B0604020202020204" pitchFamily="34" charset="0"/>
            </a:endParaRPr>
          </a:p>
        </p:txBody>
      </p:sp>
      <p:sp>
        <p:nvSpPr>
          <p:cNvPr id="39" name="Report Date"/>
          <p:cNvSpPr txBox="1"/>
          <p:nvPr userDrawn="1">
            <p:custDataLst>
              <p:tags r:id="rId3"/>
            </p:custDataLst>
          </p:nvPr>
        </p:nvSpPr>
        <p:spPr>
          <a:xfrm>
            <a:off x="10994383" y="6301292"/>
            <a:ext cx="543417" cy="122213"/>
          </a:xfrm>
          <a:prstGeom prst="rect">
            <a:avLst/>
          </a:prstGeom>
          <a:noFill/>
        </p:spPr>
        <p:txBody>
          <a:bodyPr wrap="none" lIns="0" tIns="0" rIns="0" bIns="0" rtlCol="0">
            <a:spAutoFit/>
          </a:bodyPr>
          <a:lstStyle/>
          <a:p>
            <a:pPr indent="-241935" algn="r">
              <a:spcAft>
                <a:spcPts val="795"/>
              </a:spcAft>
            </a:pPr>
            <a:r>
              <a:rPr lang="en-US" altLang="zh-HK" sz="795" noProof="1">
                <a:latin typeface="+mn-lt"/>
              </a:rPr>
              <a:t>6 </a:t>
            </a:r>
            <a:r>
              <a:rPr lang="zh-HK" altLang="en-US" sz="795" noProof="1">
                <a:latin typeface="+mn-lt"/>
              </a:rPr>
              <a:t>七月 </a:t>
            </a:r>
            <a:r>
              <a:rPr lang="en-US" altLang="zh-HK" sz="795" noProof="1">
                <a:latin typeface="+mn-lt"/>
              </a:rPr>
              <a:t>2015</a:t>
            </a:r>
            <a:endParaRPr lang="zh-HK" altLang="en-US" sz="795" noProof="1">
              <a:latin typeface="+mn-lt"/>
            </a:endParaRPr>
          </a:p>
        </p:txBody>
      </p:sp>
      <p:sp>
        <p:nvSpPr>
          <p:cNvPr id="31" name="Section Footer"/>
          <p:cNvSpPr txBox="1"/>
          <p:nvPr userDrawn="1">
            <p:custDataLst>
              <p:tags r:id="rId4"/>
            </p:custDataLst>
          </p:nvPr>
        </p:nvSpPr>
        <p:spPr>
          <a:xfrm>
            <a:off x="651509" y="6297082"/>
            <a:ext cx="5353396" cy="122213"/>
          </a:xfrm>
          <a:prstGeom prst="rect">
            <a:avLst/>
          </a:prstGeom>
          <a:noFill/>
          <a:ln>
            <a:noFill/>
          </a:ln>
        </p:spPr>
        <p:txBody>
          <a:bodyPr wrap="square" lIns="0" tIns="0" rIns="0" bIns="0" rtlCol="0" anchor="b" anchorCtr="0">
            <a:spAutoFit/>
          </a:bodyPr>
          <a:lstStyle/>
          <a:p>
            <a:endParaRPr lang="zh-HK" altLang="en-US" sz="795" noProof="1">
              <a:solidFill>
                <a:schemeClr val="tx1"/>
              </a:solidFill>
            </a:endParaRPr>
          </a:p>
        </p:txBody>
      </p:sp>
      <p:sp>
        <p:nvSpPr>
          <p:cNvPr id="20" name="Disclaimer" hidden="1"/>
          <p:cNvSpPr txBox="1"/>
          <p:nvPr userDrawn="1">
            <p:custDataLst>
              <p:tags r:id="rId5"/>
            </p:custDataLst>
          </p:nvPr>
        </p:nvSpPr>
        <p:spPr>
          <a:xfrm>
            <a:off x="6184669" y="6420542"/>
            <a:ext cx="3934691" cy="122213"/>
          </a:xfrm>
          <a:prstGeom prst="rect">
            <a:avLst/>
          </a:prstGeom>
          <a:noFill/>
        </p:spPr>
        <p:txBody>
          <a:bodyPr wrap="square" lIns="0" tIns="0" rIns="0" bIns="0" rtlCol="0" anchor="b" anchorCtr="0">
            <a:spAutoFit/>
          </a:bodyPr>
          <a:lstStyle/>
          <a:p>
            <a:pPr>
              <a:lnSpc>
                <a:spcPct val="100000"/>
              </a:lnSpc>
            </a:pPr>
            <a:endParaRPr lang="zh-HK" altLang="en-US" sz="795" noProof="1"/>
          </a:p>
        </p:txBody>
      </p:sp>
      <p:sp>
        <p:nvSpPr>
          <p:cNvPr id="41" name="Presentation Disclaimer" hidden="1"/>
          <p:cNvSpPr txBox="1"/>
          <p:nvPr userDrawn="1">
            <p:custDataLst>
              <p:tags r:id="rId6"/>
            </p:custDataLst>
          </p:nvPr>
        </p:nvSpPr>
        <p:spPr>
          <a:xfrm>
            <a:off x="651509" y="6179933"/>
            <a:ext cx="9786851" cy="122213"/>
          </a:xfrm>
          <a:prstGeom prst="rect">
            <a:avLst/>
          </a:prstGeom>
          <a:noFill/>
        </p:spPr>
        <p:txBody>
          <a:bodyPr wrap="square" lIns="0" tIns="0" rIns="0" bIns="0" rtlCol="0" anchor="t" anchorCtr="0">
            <a:spAutoFit/>
          </a:bodyPr>
          <a:lstStyle/>
          <a:p>
            <a:pPr algn="l"/>
            <a:endParaRPr lang="zh-HK" altLang="en-US" sz="795" noProof="1"/>
          </a:p>
        </p:txBody>
      </p:sp>
      <p:sp>
        <p:nvSpPr>
          <p:cNvPr id="32" name="Executive Summary" hidden="1"/>
          <p:cNvSpPr txBox="1"/>
          <p:nvPr userDrawn="1">
            <p:custDataLst>
              <p:tags r:id="rId7"/>
            </p:custDataLst>
          </p:nvPr>
        </p:nvSpPr>
        <p:spPr>
          <a:xfrm>
            <a:off x="642848" y="6115722"/>
            <a:ext cx="65" cy="179536"/>
          </a:xfrm>
          <a:prstGeom prst="rect">
            <a:avLst/>
          </a:prstGeom>
          <a:noFill/>
        </p:spPr>
        <p:txBody>
          <a:bodyPr wrap="none" lIns="0" tIns="0" rIns="0" bIns="0" rtlCol="0">
            <a:spAutoFit/>
          </a:bodyPr>
          <a:lstStyle/>
          <a:p>
            <a:pPr>
              <a:lnSpc>
                <a:spcPts val="1410"/>
              </a:lnSpc>
            </a:pPr>
            <a:endParaRPr lang="zh-HK" altLang="en-US" sz="1410" noProof="1">
              <a:solidFill>
                <a:schemeClr val="tx1"/>
              </a:solidFill>
            </a:endParaRPr>
          </a:p>
        </p:txBody>
      </p:sp>
      <p:sp>
        <p:nvSpPr>
          <p:cNvPr id="37" name="Draft stamp"/>
          <p:cNvSpPr txBox="1"/>
          <p:nvPr userDrawn="1">
            <p:custDataLst>
              <p:tags r:id="rId8"/>
            </p:custDataLst>
          </p:nvPr>
        </p:nvSpPr>
        <p:spPr>
          <a:xfrm>
            <a:off x="11259200" y="710005"/>
            <a:ext cx="272510" cy="162993"/>
          </a:xfrm>
          <a:prstGeom prst="rect">
            <a:avLst/>
          </a:prstGeom>
          <a:noFill/>
          <a:ln>
            <a:noFill/>
          </a:ln>
        </p:spPr>
        <p:txBody>
          <a:bodyPr wrap="none" lIns="0" tIns="0" rIns="0" bIns="0" rtlCol="0">
            <a:spAutoFit/>
          </a:bodyPr>
          <a:lstStyle/>
          <a:p>
            <a:pPr algn="r"/>
            <a:r>
              <a:rPr lang="zh-HK" altLang="en-US" sz="1060" noProof="1"/>
              <a:t>初稿</a:t>
            </a:r>
            <a:endParaRPr lang="zh-HK" altLang="en-US" sz="1060" noProof="1"/>
          </a:p>
        </p:txBody>
      </p:sp>
      <p:sp>
        <p:nvSpPr>
          <p:cNvPr id="21" name="Section Header"/>
          <p:cNvSpPr txBox="1"/>
          <p:nvPr userDrawn="1">
            <p:custDataLst>
              <p:tags r:id="rId9"/>
            </p:custDataLst>
          </p:nvPr>
        </p:nvSpPr>
        <p:spPr>
          <a:xfrm>
            <a:off x="642851" y="750346"/>
            <a:ext cx="6650182" cy="121024"/>
          </a:xfrm>
          <a:prstGeom prst="rect">
            <a:avLst/>
          </a:prstGeom>
          <a:noFill/>
        </p:spPr>
        <p:txBody>
          <a:bodyPr wrap="square" lIns="0" tIns="0" rIns="0" bIns="0" rtlCol="0" anchor="b" anchorCtr="0">
            <a:noAutofit/>
          </a:bodyPr>
          <a:lstStyle/>
          <a:p>
            <a:endParaRPr lang="zh-HK" altLang="en-US" sz="795" noProof="1">
              <a:solidFill>
                <a:schemeClr val="tx1"/>
              </a:solidFill>
            </a:endParaRPr>
          </a:p>
        </p:txBody>
      </p:sp>
      <p:sp>
        <p:nvSpPr>
          <p:cNvPr id="33" name="Date/Filepath" hidden="1"/>
          <p:cNvSpPr txBox="1"/>
          <p:nvPr userDrawn="1">
            <p:custDataLst>
              <p:tags r:id="rId10"/>
            </p:custDataLst>
          </p:nvPr>
        </p:nvSpPr>
        <p:spPr>
          <a:xfrm>
            <a:off x="3999350" y="475573"/>
            <a:ext cx="7536873" cy="122213"/>
          </a:xfrm>
          <a:prstGeom prst="rect">
            <a:avLst/>
          </a:prstGeom>
          <a:noFill/>
        </p:spPr>
        <p:txBody>
          <a:bodyPr wrap="square" lIns="0" tIns="0" rIns="0" bIns="0" rtlCol="0" anchor="b" anchorCtr="0">
            <a:spAutoFit/>
          </a:bodyPr>
          <a:lstStyle/>
          <a:p>
            <a:pPr algn="r"/>
            <a:r>
              <a:rPr lang="en-US" altLang="zh-HK" sz="795" noProof="1"/>
              <a:t>06/07/2015 C:\01_work\002_</a:t>
            </a:r>
            <a:r>
              <a:rPr lang="zh-CN" altLang="en-US" sz="795" noProof="1"/>
              <a:t>咨询资料</a:t>
            </a:r>
            <a:r>
              <a:rPr lang="en-US" altLang="zh-CN" sz="795" noProof="1"/>
              <a:t>\0002_</a:t>
            </a:r>
            <a:r>
              <a:rPr lang="en-US" altLang="zh-HK" sz="795" noProof="1"/>
              <a:t>PowerPoint\000_</a:t>
            </a:r>
            <a:r>
              <a:rPr lang="zh-CN" altLang="en-US" sz="795" noProof="1"/>
              <a:t>个人整理</a:t>
            </a:r>
            <a:r>
              <a:rPr lang="en-US" altLang="zh-CN" sz="795" noProof="1"/>
              <a:t>\</a:t>
            </a:r>
            <a:r>
              <a:rPr lang="zh-CN" altLang="en-US" sz="795" noProof="1"/>
              <a:t>概念图形模板库</a:t>
            </a:r>
            <a:r>
              <a:rPr lang="en-US" altLang="zh-CN" sz="795" noProof="1"/>
              <a:t>.</a:t>
            </a:r>
            <a:r>
              <a:rPr lang="en-US" altLang="zh-HK" sz="795" noProof="1"/>
              <a:t>pptx</a:t>
            </a:r>
            <a:endParaRPr lang="zh-HK" altLang="en-US" sz="795" noProof="1"/>
          </a:p>
        </p:txBody>
      </p:sp>
      <p:cxnSp>
        <p:nvCxnSpPr>
          <p:cNvPr id="24" name="Frame Line"/>
          <p:cNvCxnSpPr/>
          <p:nvPr userDrawn="1"/>
        </p:nvCxnSpPr>
        <p:spPr>
          <a:xfrm flipV="1">
            <a:off x="461818" y="906684"/>
            <a:ext cx="11083639" cy="127059"/>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Title Only">
    <p:spTree>
      <p:nvGrpSpPr>
        <p:cNvPr id="1" name=""/>
        <p:cNvGrpSpPr/>
        <p:nvPr/>
      </p:nvGrpSpPr>
      <p:grpSpPr>
        <a:xfrm>
          <a:off x="0" y="0"/>
          <a:ext cx="0" cy="0"/>
          <a:chOff x="0" y="0"/>
          <a:chExt cx="0" cy="0"/>
        </a:xfrm>
      </p:grpSpPr>
      <p:sp>
        <p:nvSpPr>
          <p:cNvPr id="15" name="Title 23"/>
          <p:cNvSpPr>
            <a:spLocks noGrp="1"/>
          </p:cNvSpPr>
          <p:nvPr>
            <p:ph type="title" hasCustomPrompt="1"/>
          </p:nvPr>
        </p:nvSpPr>
        <p:spPr/>
        <p:txBody>
          <a:bodyPr/>
          <a:lstStyle/>
          <a:p>
            <a:r>
              <a:rPr lang="en-US" altLang="zh-HK" noProof="0" dirty="0"/>
              <a:t>Insert banner statement here</a:t>
            </a:r>
            <a:endParaRPr lang="zh-HK" altLang="en-US" dirty="0"/>
          </a:p>
        </p:txBody>
      </p:sp>
      <p:sp>
        <p:nvSpPr>
          <p:cNvPr id="25" name="Page Number"/>
          <p:cNvSpPr txBox="1"/>
          <p:nvPr userDrawn="1">
            <p:custDataLst>
              <p:tags r:id="rId2"/>
            </p:custDataLst>
          </p:nvPr>
        </p:nvSpPr>
        <p:spPr>
          <a:xfrm>
            <a:off x="11148296" y="6430384"/>
            <a:ext cx="387927" cy="93877"/>
          </a:xfrm>
          <a:prstGeom prst="rect">
            <a:avLst/>
          </a:prstGeom>
          <a:noFill/>
        </p:spPr>
        <p:txBody>
          <a:bodyPr wrap="none" lIns="0" tIns="0" rIns="0" bIns="0" rtlCol="0">
            <a:noAutofit/>
          </a:bodyPr>
          <a:lstStyle/>
          <a:p>
            <a:pPr algn="r">
              <a:lnSpc>
                <a:spcPts val="880"/>
              </a:lnSpc>
            </a:pPr>
            <a:endParaRPr lang="zh-HK" altLang="en-US" sz="795" noProof="1"/>
          </a:p>
        </p:txBody>
      </p:sp>
      <p:sp>
        <p:nvSpPr>
          <p:cNvPr id="24" name="PwC Text"/>
          <p:cNvSpPr txBox="1"/>
          <p:nvPr userDrawn="1"/>
        </p:nvSpPr>
        <p:spPr>
          <a:xfrm>
            <a:off x="651970" y="6430384"/>
            <a:ext cx="332509" cy="94550"/>
          </a:xfrm>
          <a:prstGeom prst="rect">
            <a:avLst/>
          </a:prstGeom>
          <a:noFill/>
        </p:spPr>
        <p:txBody>
          <a:bodyPr vert="horz" wrap="none" lIns="0" tIns="0" rIns="0" bIns="0" rtlCol="0" anchor="t" anchorCtr="0">
            <a:noAutofit/>
          </a:bodyPr>
          <a:lstStyle/>
          <a:p>
            <a:pPr>
              <a:lnSpc>
                <a:spcPts val="880"/>
              </a:lnSpc>
            </a:pPr>
            <a:r>
              <a:rPr lang="en-US" altLang="zh-HK" sz="795" noProof="1">
                <a:latin typeface="+mn-lt"/>
                <a:cs typeface="Arial" panose="020B0604020202020204" pitchFamily="34" charset="0"/>
              </a:rPr>
              <a:t>PwC</a:t>
            </a:r>
            <a:endParaRPr lang="zh-HK" altLang="en-US" sz="795" noProof="1">
              <a:latin typeface="+mn-lt"/>
              <a:cs typeface="Arial" panose="020B0604020202020204" pitchFamily="34" charset="0"/>
            </a:endParaRPr>
          </a:p>
        </p:txBody>
      </p:sp>
      <p:sp>
        <p:nvSpPr>
          <p:cNvPr id="29" name="Report Date"/>
          <p:cNvSpPr txBox="1"/>
          <p:nvPr userDrawn="1">
            <p:custDataLst>
              <p:tags r:id="rId3"/>
            </p:custDataLst>
          </p:nvPr>
        </p:nvSpPr>
        <p:spPr>
          <a:xfrm>
            <a:off x="10994383" y="6301292"/>
            <a:ext cx="543417" cy="122213"/>
          </a:xfrm>
          <a:prstGeom prst="rect">
            <a:avLst/>
          </a:prstGeom>
          <a:noFill/>
        </p:spPr>
        <p:txBody>
          <a:bodyPr wrap="none" lIns="0" tIns="0" rIns="0" bIns="0" rtlCol="0">
            <a:spAutoFit/>
          </a:bodyPr>
          <a:lstStyle/>
          <a:p>
            <a:pPr indent="-241935" algn="r">
              <a:spcAft>
                <a:spcPts val="795"/>
              </a:spcAft>
            </a:pPr>
            <a:r>
              <a:rPr lang="en-US" altLang="zh-HK" sz="795" noProof="1">
                <a:latin typeface="+mn-lt"/>
              </a:rPr>
              <a:t>6 </a:t>
            </a:r>
            <a:r>
              <a:rPr lang="zh-HK" altLang="en-US" sz="795" noProof="1">
                <a:latin typeface="+mn-lt"/>
              </a:rPr>
              <a:t>七月 </a:t>
            </a:r>
            <a:r>
              <a:rPr lang="en-US" altLang="zh-HK" sz="795" noProof="1">
                <a:latin typeface="+mn-lt"/>
              </a:rPr>
              <a:t>2015</a:t>
            </a:r>
            <a:endParaRPr lang="zh-HK" altLang="en-US" sz="795" noProof="1">
              <a:latin typeface="+mn-lt"/>
            </a:endParaRPr>
          </a:p>
        </p:txBody>
      </p:sp>
      <p:sp>
        <p:nvSpPr>
          <p:cNvPr id="26" name="Section Footer"/>
          <p:cNvSpPr txBox="1"/>
          <p:nvPr userDrawn="1">
            <p:custDataLst>
              <p:tags r:id="rId4"/>
            </p:custDataLst>
          </p:nvPr>
        </p:nvSpPr>
        <p:spPr>
          <a:xfrm>
            <a:off x="651509" y="6297082"/>
            <a:ext cx="5353396" cy="122213"/>
          </a:xfrm>
          <a:prstGeom prst="rect">
            <a:avLst/>
          </a:prstGeom>
          <a:noFill/>
          <a:ln>
            <a:noFill/>
          </a:ln>
        </p:spPr>
        <p:txBody>
          <a:bodyPr wrap="square" lIns="0" tIns="0" rIns="0" bIns="0" rtlCol="0" anchor="b" anchorCtr="0">
            <a:spAutoFit/>
          </a:bodyPr>
          <a:lstStyle/>
          <a:p>
            <a:endParaRPr lang="zh-HK" altLang="en-US" sz="795" noProof="1">
              <a:solidFill>
                <a:schemeClr val="tx1"/>
              </a:solidFill>
            </a:endParaRPr>
          </a:p>
        </p:txBody>
      </p:sp>
      <p:sp>
        <p:nvSpPr>
          <p:cNvPr id="16" name="Disclaimer" hidden="1"/>
          <p:cNvSpPr txBox="1"/>
          <p:nvPr userDrawn="1">
            <p:custDataLst>
              <p:tags r:id="rId5"/>
            </p:custDataLst>
          </p:nvPr>
        </p:nvSpPr>
        <p:spPr>
          <a:xfrm>
            <a:off x="6184669" y="6420542"/>
            <a:ext cx="3934691" cy="122213"/>
          </a:xfrm>
          <a:prstGeom prst="rect">
            <a:avLst/>
          </a:prstGeom>
          <a:noFill/>
        </p:spPr>
        <p:txBody>
          <a:bodyPr wrap="square" lIns="0" tIns="0" rIns="0" bIns="0" rtlCol="0" anchor="b" anchorCtr="0">
            <a:spAutoFit/>
          </a:bodyPr>
          <a:lstStyle/>
          <a:p>
            <a:pPr>
              <a:lnSpc>
                <a:spcPct val="100000"/>
              </a:lnSpc>
            </a:pPr>
            <a:endParaRPr lang="zh-HK" altLang="en-US" sz="795" noProof="1"/>
          </a:p>
        </p:txBody>
      </p:sp>
      <p:sp>
        <p:nvSpPr>
          <p:cNvPr id="30" name="Presentation Disclaimer" hidden="1"/>
          <p:cNvSpPr txBox="1"/>
          <p:nvPr userDrawn="1">
            <p:custDataLst>
              <p:tags r:id="rId6"/>
            </p:custDataLst>
          </p:nvPr>
        </p:nvSpPr>
        <p:spPr>
          <a:xfrm>
            <a:off x="651509" y="6179933"/>
            <a:ext cx="9786851" cy="122213"/>
          </a:xfrm>
          <a:prstGeom prst="rect">
            <a:avLst/>
          </a:prstGeom>
          <a:noFill/>
        </p:spPr>
        <p:txBody>
          <a:bodyPr wrap="square" lIns="0" tIns="0" rIns="0" bIns="0" rtlCol="0" anchor="t" anchorCtr="0">
            <a:spAutoFit/>
          </a:bodyPr>
          <a:lstStyle/>
          <a:p>
            <a:pPr algn="l"/>
            <a:endParaRPr lang="zh-HK" altLang="en-US" sz="795" noProof="1"/>
          </a:p>
        </p:txBody>
      </p:sp>
      <p:sp>
        <p:nvSpPr>
          <p:cNvPr id="27" name="Executive Summary" hidden="1"/>
          <p:cNvSpPr txBox="1"/>
          <p:nvPr userDrawn="1">
            <p:custDataLst>
              <p:tags r:id="rId7"/>
            </p:custDataLst>
          </p:nvPr>
        </p:nvSpPr>
        <p:spPr>
          <a:xfrm>
            <a:off x="642848" y="6115722"/>
            <a:ext cx="65" cy="179536"/>
          </a:xfrm>
          <a:prstGeom prst="rect">
            <a:avLst/>
          </a:prstGeom>
          <a:noFill/>
        </p:spPr>
        <p:txBody>
          <a:bodyPr wrap="none" lIns="0" tIns="0" rIns="0" bIns="0" rtlCol="0">
            <a:spAutoFit/>
          </a:bodyPr>
          <a:lstStyle/>
          <a:p>
            <a:pPr>
              <a:lnSpc>
                <a:spcPts val="1410"/>
              </a:lnSpc>
            </a:pPr>
            <a:endParaRPr lang="zh-HK" altLang="en-US" sz="1410" noProof="1">
              <a:solidFill>
                <a:schemeClr val="tx1"/>
              </a:solidFill>
            </a:endParaRPr>
          </a:p>
        </p:txBody>
      </p:sp>
      <p:sp>
        <p:nvSpPr>
          <p:cNvPr id="21" name="Draft stamp"/>
          <p:cNvSpPr txBox="1"/>
          <p:nvPr userDrawn="1">
            <p:custDataLst>
              <p:tags r:id="rId8"/>
            </p:custDataLst>
          </p:nvPr>
        </p:nvSpPr>
        <p:spPr>
          <a:xfrm>
            <a:off x="11259200" y="710005"/>
            <a:ext cx="272510" cy="162993"/>
          </a:xfrm>
          <a:prstGeom prst="rect">
            <a:avLst/>
          </a:prstGeom>
          <a:noFill/>
          <a:ln>
            <a:noFill/>
          </a:ln>
        </p:spPr>
        <p:txBody>
          <a:bodyPr wrap="none" lIns="0" tIns="0" rIns="0" bIns="0" rtlCol="0">
            <a:spAutoFit/>
          </a:bodyPr>
          <a:lstStyle/>
          <a:p>
            <a:pPr algn="r"/>
            <a:r>
              <a:rPr lang="zh-HK" altLang="en-US" sz="1060" noProof="1"/>
              <a:t>初稿</a:t>
            </a:r>
            <a:endParaRPr lang="zh-HK" altLang="en-US" sz="1060" noProof="1"/>
          </a:p>
        </p:txBody>
      </p:sp>
      <p:sp>
        <p:nvSpPr>
          <p:cNvPr id="14" name="Section Header"/>
          <p:cNvSpPr txBox="1"/>
          <p:nvPr userDrawn="1">
            <p:custDataLst>
              <p:tags r:id="rId9"/>
            </p:custDataLst>
          </p:nvPr>
        </p:nvSpPr>
        <p:spPr>
          <a:xfrm>
            <a:off x="642851" y="750346"/>
            <a:ext cx="6650182" cy="121024"/>
          </a:xfrm>
          <a:prstGeom prst="rect">
            <a:avLst/>
          </a:prstGeom>
          <a:noFill/>
        </p:spPr>
        <p:txBody>
          <a:bodyPr wrap="square" lIns="0" tIns="0" rIns="0" bIns="0" rtlCol="0" anchor="b" anchorCtr="0">
            <a:noAutofit/>
          </a:bodyPr>
          <a:lstStyle/>
          <a:p>
            <a:endParaRPr lang="zh-HK" altLang="en-US" sz="795" noProof="1">
              <a:solidFill>
                <a:schemeClr val="tx1"/>
              </a:solidFill>
            </a:endParaRPr>
          </a:p>
        </p:txBody>
      </p:sp>
      <p:sp>
        <p:nvSpPr>
          <p:cNvPr id="19" name="Date/Filepath" hidden="1"/>
          <p:cNvSpPr txBox="1"/>
          <p:nvPr userDrawn="1">
            <p:custDataLst>
              <p:tags r:id="rId10"/>
            </p:custDataLst>
          </p:nvPr>
        </p:nvSpPr>
        <p:spPr>
          <a:xfrm>
            <a:off x="3999350" y="475573"/>
            <a:ext cx="7536873" cy="122213"/>
          </a:xfrm>
          <a:prstGeom prst="rect">
            <a:avLst/>
          </a:prstGeom>
          <a:noFill/>
        </p:spPr>
        <p:txBody>
          <a:bodyPr wrap="square" lIns="0" tIns="0" rIns="0" bIns="0" rtlCol="0" anchor="b" anchorCtr="0">
            <a:spAutoFit/>
          </a:bodyPr>
          <a:lstStyle/>
          <a:p>
            <a:pPr algn="r"/>
            <a:r>
              <a:rPr lang="en-US" altLang="zh-HK" sz="795" noProof="1"/>
              <a:t>06/07/2015 C:\01_work\002_</a:t>
            </a:r>
            <a:r>
              <a:rPr lang="zh-CN" altLang="en-US" sz="795" noProof="1"/>
              <a:t>咨询资料</a:t>
            </a:r>
            <a:r>
              <a:rPr lang="en-US" altLang="zh-CN" sz="795" noProof="1"/>
              <a:t>\0002_</a:t>
            </a:r>
            <a:r>
              <a:rPr lang="en-US" altLang="zh-HK" sz="795" noProof="1"/>
              <a:t>PowerPoint\000_</a:t>
            </a:r>
            <a:r>
              <a:rPr lang="zh-CN" altLang="en-US" sz="795" noProof="1"/>
              <a:t>个人整理</a:t>
            </a:r>
            <a:r>
              <a:rPr lang="en-US" altLang="zh-CN" sz="795" noProof="1"/>
              <a:t>\</a:t>
            </a:r>
            <a:r>
              <a:rPr lang="zh-CN" altLang="en-US" sz="795" noProof="1"/>
              <a:t>概念图形模板库</a:t>
            </a:r>
            <a:r>
              <a:rPr lang="en-US" altLang="zh-CN" sz="795" noProof="1"/>
              <a:t>.</a:t>
            </a:r>
            <a:r>
              <a:rPr lang="en-US" altLang="zh-HK" sz="795" noProof="1"/>
              <a:t>pptx</a:t>
            </a:r>
            <a:endParaRPr lang="zh-HK" altLang="en-US" sz="795" noProof="1"/>
          </a:p>
        </p:txBody>
      </p:sp>
      <p:cxnSp>
        <p:nvCxnSpPr>
          <p:cNvPr id="18" name="Frame Line"/>
          <p:cNvCxnSpPr/>
          <p:nvPr userDrawn="1"/>
        </p:nvCxnSpPr>
        <p:spPr>
          <a:xfrm flipV="1">
            <a:off x="461818" y="906684"/>
            <a:ext cx="11083639" cy="127059"/>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Empty">
    <p:spTree>
      <p:nvGrpSpPr>
        <p:cNvPr id="1" name=""/>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Title Only No Header Footer">
    <p:spTree>
      <p:nvGrpSpPr>
        <p:cNvPr id="1" name=""/>
        <p:cNvGrpSpPr/>
        <p:nvPr/>
      </p:nvGrpSpPr>
      <p:grpSpPr>
        <a:xfrm>
          <a:off x="0" y="0"/>
          <a:ext cx="0" cy="0"/>
          <a:chOff x="0" y="0"/>
          <a:chExt cx="0" cy="0"/>
        </a:xfrm>
      </p:grpSpPr>
      <p:sp>
        <p:nvSpPr>
          <p:cNvPr id="4" name="Title 3"/>
          <p:cNvSpPr>
            <a:spLocks noGrp="1"/>
          </p:cNvSpPr>
          <p:nvPr>
            <p:ph type="title" hasCustomPrompt="1"/>
          </p:nvPr>
        </p:nvSpPr>
        <p:spPr/>
        <p:txBody>
          <a:bodyPr/>
          <a:lstStyle/>
          <a:p>
            <a:r>
              <a:rPr lang="en-US" altLang="zh-HK" noProof="0" dirty="0"/>
              <a:t>Insert banner statement here</a:t>
            </a:r>
            <a:endParaRPr lang="zh-HK" altLang="en-US" noProof="0" dirty="0"/>
          </a:p>
        </p:txBody>
      </p:sp>
      <p:cxnSp>
        <p:nvCxnSpPr>
          <p:cNvPr id="7" name="Frame Line"/>
          <p:cNvCxnSpPr/>
          <p:nvPr userDrawn="1"/>
        </p:nvCxnSpPr>
        <p:spPr>
          <a:xfrm flipV="1">
            <a:off x="461818" y="906684"/>
            <a:ext cx="11083639" cy="127059"/>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13" name="Section Divider Title"/>
          <p:cNvSpPr>
            <a:spLocks noGrp="1"/>
          </p:cNvSpPr>
          <p:nvPr>
            <p:ph type="title" hasCustomPrompt="1"/>
            <p:custDataLst>
              <p:tags r:id="rId2"/>
            </p:custDataLst>
          </p:nvPr>
        </p:nvSpPr>
        <p:spPr>
          <a:xfrm>
            <a:off x="642851" y="1392767"/>
            <a:ext cx="10906298" cy="434509"/>
          </a:xfrm>
        </p:spPr>
        <p:txBody>
          <a:bodyPr wrap="square" tIns="0" bIns="0" anchor="t">
            <a:spAutoFit/>
          </a:bodyPr>
          <a:lstStyle>
            <a:lvl1pPr algn="l">
              <a:defRPr sz="2825" b="1" i="1" cap="none">
                <a:solidFill>
                  <a:schemeClr val="tx1"/>
                </a:solidFill>
              </a:defRPr>
            </a:lvl1pPr>
          </a:lstStyle>
          <a:p>
            <a:r>
              <a:rPr lang="en-US" altLang="zh-HK" noProof="0" dirty="0"/>
              <a:t>Click to add Section Divider Title</a:t>
            </a:r>
            <a:endParaRPr lang="zh-HK" altLang="en-US" noProof="0" dirty="0"/>
          </a:p>
        </p:txBody>
      </p:sp>
      <p:sp>
        <p:nvSpPr>
          <p:cNvPr id="9" name="Page Number"/>
          <p:cNvSpPr txBox="1"/>
          <p:nvPr userDrawn="1">
            <p:custDataLst>
              <p:tags r:id="rId3"/>
            </p:custDataLst>
          </p:nvPr>
        </p:nvSpPr>
        <p:spPr>
          <a:xfrm>
            <a:off x="11148296" y="6430384"/>
            <a:ext cx="387927" cy="93877"/>
          </a:xfrm>
          <a:prstGeom prst="rect">
            <a:avLst/>
          </a:prstGeom>
          <a:noFill/>
        </p:spPr>
        <p:txBody>
          <a:bodyPr wrap="none" lIns="0" tIns="0" rIns="0" bIns="0" rtlCol="0">
            <a:noAutofit/>
          </a:bodyPr>
          <a:lstStyle/>
          <a:p>
            <a:pPr algn="r">
              <a:lnSpc>
                <a:spcPts val="880"/>
              </a:lnSpc>
            </a:pPr>
            <a:endParaRPr lang="zh-HK" altLang="en-US" sz="795" noProof="1"/>
          </a:p>
        </p:txBody>
      </p:sp>
      <p:sp>
        <p:nvSpPr>
          <p:cNvPr id="8" name="PwC Text"/>
          <p:cNvSpPr txBox="1"/>
          <p:nvPr userDrawn="1"/>
        </p:nvSpPr>
        <p:spPr>
          <a:xfrm>
            <a:off x="651970" y="6430384"/>
            <a:ext cx="332509" cy="94550"/>
          </a:xfrm>
          <a:prstGeom prst="rect">
            <a:avLst/>
          </a:prstGeom>
          <a:noFill/>
        </p:spPr>
        <p:txBody>
          <a:bodyPr vert="horz" wrap="none" lIns="0" tIns="0" rIns="0" bIns="0" rtlCol="0" anchor="t" anchorCtr="0">
            <a:noAutofit/>
          </a:bodyPr>
          <a:lstStyle/>
          <a:p>
            <a:pPr>
              <a:lnSpc>
                <a:spcPts val="880"/>
              </a:lnSpc>
            </a:pPr>
            <a:r>
              <a:rPr lang="en-US" altLang="zh-HK" sz="795" noProof="1">
                <a:latin typeface="+mn-lt"/>
                <a:cs typeface="Arial" panose="020B0604020202020204" pitchFamily="34" charset="0"/>
              </a:rPr>
              <a:t>PwC</a:t>
            </a:r>
            <a:endParaRPr lang="zh-HK" altLang="en-US" sz="795" noProof="1">
              <a:latin typeface="+mn-lt"/>
              <a:cs typeface="Arial" panose="020B0604020202020204" pitchFamily="34" charset="0"/>
            </a:endParaRPr>
          </a:p>
        </p:txBody>
      </p:sp>
      <p:sp>
        <p:nvSpPr>
          <p:cNvPr id="6" name="Section No."/>
          <p:cNvSpPr>
            <a:spLocks noGrp="1"/>
          </p:cNvSpPr>
          <p:nvPr>
            <p:ph type="body" idx="1" hasCustomPrompt="1"/>
            <p:custDataLst>
              <p:tags r:id="rId4"/>
            </p:custDataLst>
          </p:nvPr>
        </p:nvSpPr>
        <p:spPr>
          <a:xfrm>
            <a:off x="642851" y="959294"/>
            <a:ext cx="10906298" cy="381176"/>
          </a:xfrm>
        </p:spPr>
        <p:txBody>
          <a:bodyPr wrap="none" tIns="0" bIns="0" anchor="t"/>
          <a:lstStyle>
            <a:lvl1pPr marL="0" indent="0">
              <a:spcAft>
                <a:spcPts val="0"/>
              </a:spcAft>
              <a:buNone/>
              <a:defRPr sz="2825" b="0" i="0">
                <a:solidFill>
                  <a:schemeClr val="tx1"/>
                </a:solidFill>
                <a:latin typeface="+mj-lt"/>
              </a:defRPr>
            </a:lvl1pPr>
            <a:lvl2pPr marL="449580" indent="0">
              <a:buNone/>
              <a:defRPr sz="1765">
                <a:solidFill>
                  <a:schemeClr val="tx1">
                    <a:tint val="75000"/>
                  </a:schemeClr>
                </a:solidFill>
              </a:defRPr>
            </a:lvl2pPr>
            <a:lvl3pPr marL="899160" indent="0">
              <a:buNone/>
              <a:defRPr sz="1590">
                <a:solidFill>
                  <a:schemeClr val="tx1">
                    <a:tint val="75000"/>
                  </a:schemeClr>
                </a:solidFill>
              </a:defRPr>
            </a:lvl3pPr>
            <a:lvl4pPr marL="1348740" indent="0">
              <a:buNone/>
              <a:defRPr sz="1410">
                <a:solidFill>
                  <a:schemeClr val="tx1">
                    <a:tint val="75000"/>
                  </a:schemeClr>
                </a:solidFill>
              </a:defRPr>
            </a:lvl4pPr>
            <a:lvl5pPr marL="1798320" indent="0">
              <a:buNone/>
              <a:defRPr sz="1410">
                <a:solidFill>
                  <a:schemeClr val="tx1">
                    <a:tint val="75000"/>
                  </a:schemeClr>
                </a:solidFill>
              </a:defRPr>
            </a:lvl5pPr>
            <a:lvl6pPr marL="2247265" indent="0">
              <a:buNone/>
              <a:defRPr sz="1410">
                <a:solidFill>
                  <a:schemeClr val="tx1">
                    <a:tint val="75000"/>
                  </a:schemeClr>
                </a:solidFill>
              </a:defRPr>
            </a:lvl6pPr>
            <a:lvl7pPr marL="2696845" indent="0">
              <a:buNone/>
              <a:defRPr sz="1410">
                <a:solidFill>
                  <a:schemeClr val="tx1">
                    <a:tint val="75000"/>
                  </a:schemeClr>
                </a:solidFill>
              </a:defRPr>
            </a:lvl7pPr>
            <a:lvl8pPr marL="3146425" indent="0">
              <a:buNone/>
              <a:defRPr sz="1410">
                <a:solidFill>
                  <a:schemeClr val="tx1">
                    <a:tint val="75000"/>
                  </a:schemeClr>
                </a:solidFill>
              </a:defRPr>
            </a:lvl8pPr>
            <a:lvl9pPr marL="3596005" indent="0">
              <a:buNone/>
              <a:defRPr sz="1410">
                <a:solidFill>
                  <a:schemeClr val="tx1">
                    <a:tint val="75000"/>
                  </a:schemeClr>
                </a:solidFill>
              </a:defRPr>
            </a:lvl9pPr>
          </a:lstStyle>
          <a:p>
            <a:pPr lvl="0"/>
            <a:r>
              <a:rPr lang="en-US" altLang="zh-HK" noProof="0" dirty="0"/>
              <a:t>Click to edit Section Divider style</a:t>
            </a:r>
            <a:endParaRPr lang="zh-HK" altLang="en-US" noProof="0" dirty="0"/>
          </a:p>
        </p:txBody>
      </p:sp>
      <p:sp>
        <p:nvSpPr>
          <p:cNvPr id="16" name="Report Date"/>
          <p:cNvSpPr txBox="1"/>
          <p:nvPr userDrawn="1">
            <p:custDataLst>
              <p:tags r:id="rId5"/>
            </p:custDataLst>
          </p:nvPr>
        </p:nvSpPr>
        <p:spPr>
          <a:xfrm>
            <a:off x="10994383" y="6301292"/>
            <a:ext cx="543417" cy="122213"/>
          </a:xfrm>
          <a:prstGeom prst="rect">
            <a:avLst/>
          </a:prstGeom>
          <a:noFill/>
        </p:spPr>
        <p:txBody>
          <a:bodyPr wrap="none" lIns="0" tIns="0" rIns="0" bIns="0" rtlCol="0">
            <a:spAutoFit/>
          </a:bodyPr>
          <a:lstStyle/>
          <a:p>
            <a:pPr indent="-241935" algn="r">
              <a:spcAft>
                <a:spcPts val="795"/>
              </a:spcAft>
            </a:pPr>
            <a:r>
              <a:rPr lang="en-US" altLang="zh-HK" sz="795" noProof="1">
                <a:latin typeface="+mn-lt"/>
              </a:rPr>
              <a:t>6 </a:t>
            </a:r>
            <a:r>
              <a:rPr lang="zh-HK" altLang="en-US" sz="795" noProof="1">
                <a:latin typeface="+mn-lt"/>
              </a:rPr>
              <a:t>七月 </a:t>
            </a:r>
            <a:r>
              <a:rPr lang="en-US" altLang="zh-HK" sz="795" noProof="1">
                <a:latin typeface="+mn-lt"/>
              </a:rPr>
              <a:t>2015</a:t>
            </a:r>
            <a:endParaRPr lang="zh-HK" altLang="en-US" sz="795" noProof="1">
              <a:latin typeface="+mn-lt"/>
            </a:endParaRPr>
          </a:p>
        </p:txBody>
      </p:sp>
      <p:sp>
        <p:nvSpPr>
          <p:cNvPr id="10" name="Section Footer"/>
          <p:cNvSpPr txBox="1"/>
          <p:nvPr userDrawn="1">
            <p:custDataLst>
              <p:tags r:id="rId6"/>
            </p:custDataLst>
          </p:nvPr>
        </p:nvSpPr>
        <p:spPr>
          <a:xfrm>
            <a:off x="651509" y="6297082"/>
            <a:ext cx="5353396" cy="122213"/>
          </a:xfrm>
          <a:prstGeom prst="rect">
            <a:avLst/>
          </a:prstGeom>
          <a:noFill/>
          <a:ln>
            <a:noFill/>
          </a:ln>
        </p:spPr>
        <p:txBody>
          <a:bodyPr wrap="square" lIns="0" tIns="0" rIns="0" bIns="0" rtlCol="0" anchor="b" anchorCtr="0">
            <a:spAutoFit/>
          </a:bodyPr>
          <a:lstStyle/>
          <a:p>
            <a:endParaRPr lang="zh-HK" altLang="en-US" sz="795" noProof="1">
              <a:solidFill>
                <a:schemeClr val="tx1"/>
              </a:solidFill>
            </a:endParaRPr>
          </a:p>
        </p:txBody>
      </p:sp>
      <p:sp>
        <p:nvSpPr>
          <p:cNvPr id="17" name="Presentation Disclaimer" hidden="1"/>
          <p:cNvSpPr txBox="1"/>
          <p:nvPr userDrawn="1">
            <p:custDataLst>
              <p:tags r:id="rId7"/>
            </p:custDataLst>
          </p:nvPr>
        </p:nvSpPr>
        <p:spPr>
          <a:xfrm>
            <a:off x="651509" y="6179933"/>
            <a:ext cx="9786851" cy="122213"/>
          </a:xfrm>
          <a:prstGeom prst="rect">
            <a:avLst/>
          </a:prstGeom>
          <a:noFill/>
        </p:spPr>
        <p:txBody>
          <a:bodyPr wrap="square" lIns="0" tIns="0" rIns="0" bIns="0" rtlCol="0" anchor="t" anchorCtr="0">
            <a:spAutoFit/>
          </a:bodyPr>
          <a:lstStyle/>
          <a:p>
            <a:pPr algn="l"/>
            <a:endParaRPr lang="zh-HK" altLang="en-US" sz="795" noProof="1"/>
          </a:p>
        </p:txBody>
      </p:sp>
      <p:sp>
        <p:nvSpPr>
          <p:cNvPr id="11" name="Slide Tags" hidden="1"/>
          <p:cNvSpPr txBox="1"/>
          <p:nvPr userDrawn="1">
            <p:custDataLst>
              <p:tags r:id="rId8"/>
            </p:custDataLst>
          </p:nvPr>
        </p:nvSpPr>
        <p:spPr>
          <a:xfrm>
            <a:off x="0" y="201706"/>
            <a:ext cx="1939636" cy="241733"/>
          </a:xfrm>
          <a:prstGeom prst="rect">
            <a:avLst/>
          </a:prstGeom>
          <a:noFill/>
        </p:spPr>
        <p:txBody>
          <a:bodyPr wrap="square" rtlCol="0">
            <a:spAutoFit/>
          </a:bodyPr>
          <a:lstStyle/>
          <a:p>
            <a:r>
              <a:rPr lang="en-US" altLang="zh-HK" sz="970" noProof="1"/>
              <a:t>Slide Tags</a:t>
            </a:r>
            <a:endParaRPr lang="zh-HK" altLang="en-US" sz="970" noProof="1"/>
          </a:p>
        </p:txBody>
      </p:sp>
      <p:cxnSp>
        <p:nvCxnSpPr>
          <p:cNvPr id="12" name="Frame Line"/>
          <p:cNvCxnSpPr/>
          <p:nvPr userDrawn="1"/>
        </p:nvCxnSpPr>
        <p:spPr>
          <a:xfrm flipV="1">
            <a:off x="461818" y="905294"/>
            <a:ext cx="11083639" cy="127059"/>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封面">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spid="_x0000_s53554" name="think-cell Slide" r:id="rId3" imgW="5715" imgH="5715" progId="TCLayout.ActiveDocument.1">
                  <p:embed/>
                </p:oleObj>
              </mc:Choice>
              <mc:Fallback>
                <p:oleObj name="think-cell Slide" r:id="rId3" imgW="5715" imgH="5715" progId="TCLayout.ActiveDocument.1">
                  <p:embed/>
                  <p:pic>
                    <p:nvPicPr>
                      <p:cNvPr id="0" name="图片 53515"/>
                      <p:cNvPicPr/>
                      <p:nvPr/>
                    </p:nvPicPr>
                    <p:blipFill>
                      <a:blip r:embed="rId4"/>
                      <a:stretch>
                        <a:fillRect/>
                      </a:stretch>
                    </p:blipFill>
                    <p:spPr>
                      <a:xfrm>
                        <a:off x="2118" y="1588"/>
                        <a:ext cx="2117" cy="1588"/>
                      </a:xfrm>
                      <a:prstGeom prst="rect">
                        <a:avLst/>
                      </a:prstGeom>
                    </p:spPr>
                  </p:pic>
                </p:oleObj>
              </mc:Fallback>
            </mc:AlternateContent>
          </a:graphicData>
        </a:graphic>
      </p:graphicFrame>
      <p:sp>
        <p:nvSpPr>
          <p:cNvPr id="5" name="矩形 4"/>
          <p:cNvSpPr>
            <a:spLocks noChangeArrowheads="1"/>
          </p:cNvSpPr>
          <p:nvPr userDrawn="1"/>
        </p:nvSpPr>
        <p:spPr bwMode="auto">
          <a:xfrm>
            <a:off x="0" y="1484316"/>
            <a:ext cx="12192000" cy="4681537"/>
          </a:xfrm>
          <a:prstGeom prst="rect">
            <a:avLst/>
          </a:prstGeom>
          <a:solidFill>
            <a:srgbClr val="C00000"/>
          </a:solidFill>
          <a:ln w="9525" algn="ctr">
            <a:noFill/>
            <a:round/>
          </a:ln>
        </p:spPr>
        <p:txBody>
          <a:bodyPr/>
          <a:lstStyle/>
          <a:p>
            <a:pPr eaLnBrk="0" hangingPunct="0">
              <a:spcBef>
                <a:spcPct val="50000"/>
              </a:spcBef>
              <a:defRPr/>
            </a:pPr>
            <a:endParaRPr lang="zh-CN" altLang="en-US" sz="1100"/>
          </a:p>
        </p:txBody>
      </p:sp>
      <p:sp>
        <p:nvSpPr>
          <p:cNvPr id="8" name="文本占位符 7"/>
          <p:cNvSpPr>
            <a:spLocks noGrp="1"/>
          </p:cNvSpPr>
          <p:nvPr>
            <p:ph type="body" sz="quarter" idx="10"/>
          </p:nvPr>
        </p:nvSpPr>
        <p:spPr>
          <a:xfrm>
            <a:off x="1450529" y="2492375"/>
            <a:ext cx="9315464" cy="1296988"/>
          </a:xfrm>
          <a:prstGeom prst="rect">
            <a:avLst/>
          </a:prstGeom>
        </p:spPr>
        <p:txBody>
          <a:bodyPr/>
          <a:lstStyle>
            <a:lvl1pPr marL="0" indent="0" algn="ctr">
              <a:buNone/>
              <a:defRPr sz="4000" b="1">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defRPr>
            </a:lvl1pPr>
          </a:lstStyle>
          <a:p>
            <a:pPr lvl="0"/>
            <a:r>
              <a:rPr lang="zh-CN" altLang="en-US"/>
              <a:t>单击此处编辑母版文本样式</a:t>
            </a:r>
            <a:endParaRPr lang="zh-CN" altLang="en-US"/>
          </a:p>
        </p:txBody>
      </p:sp>
      <p:sp>
        <p:nvSpPr>
          <p:cNvPr id="10" name="文本占位符 9"/>
          <p:cNvSpPr>
            <a:spLocks noGrp="1"/>
          </p:cNvSpPr>
          <p:nvPr>
            <p:ph type="body" sz="quarter" idx="11"/>
          </p:nvPr>
        </p:nvSpPr>
        <p:spPr>
          <a:xfrm>
            <a:off x="7920836" y="5445927"/>
            <a:ext cx="3553349" cy="360363"/>
          </a:xfrm>
          <a:prstGeom prst="rect">
            <a:avLst/>
          </a:prstGeom>
        </p:spPr>
        <p:txBody>
          <a:bodyPr/>
          <a:lstStyle>
            <a:lvl1pPr marL="0" indent="0" algn="ctr">
              <a:buNone/>
              <a:defRPr sz="1600" b="1">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defRPr>
            </a:lvl1pPr>
          </a:lstStyle>
          <a:p>
            <a:pPr lvl="0"/>
            <a:r>
              <a:rPr lang="zh-CN" altLang="en-US"/>
              <a:t>单击此处编辑母版文本样式</a:t>
            </a:r>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Appendix Divider">
    <p:spTree>
      <p:nvGrpSpPr>
        <p:cNvPr id="1" name=""/>
        <p:cNvGrpSpPr/>
        <p:nvPr/>
      </p:nvGrpSpPr>
      <p:grpSpPr>
        <a:xfrm>
          <a:off x="0" y="0"/>
          <a:ext cx="0" cy="0"/>
          <a:chOff x="0" y="0"/>
          <a:chExt cx="0" cy="0"/>
        </a:xfrm>
      </p:grpSpPr>
      <p:sp>
        <p:nvSpPr>
          <p:cNvPr id="2" name="Appendix Divider Title"/>
          <p:cNvSpPr>
            <a:spLocks noGrp="1"/>
          </p:cNvSpPr>
          <p:nvPr>
            <p:ph type="title" hasCustomPrompt="1"/>
            <p:custDataLst>
              <p:tags r:id="rId2"/>
            </p:custDataLst>
          </p:nvPr>
        </p:nvSpPr>
        <p:spPr>
          <a:xfrm>
            <a:off x="642851" y="1393299"/>
            <a:ext cx="10906298" cy="434509"/>
          </a:xfrm>
        </p:spPr>
        <p:txBody>
          <a:bodyPr wrap="square" tIns="0" bIns="0" anchor="t">
            <a:spAutoFit/>
          </a:bodyPr>
          <a:lstStyle>
            <a:lvl1pPr algn="l">
              <a:defRPr sz="2825" b="1" i="1" cap="none" baseline="0">
                <a:latin typeface="+mj-lt"/>
              </a:defRPr>
            </a:lvl1pPr>
          </a:lstStyle>
          <a:p>
            <a:r>
              <a:rPr lang="en-US" altLang="zh-HK" noProof="0" dirty="0"/>
              <a:t>Click to add Appendix Divider Title</a:t>
            </a:r>
            <a:endParaRPr lang="zh-HK" altLang="en-US" noProof="0" dirty="0"/>
          </a:p>
        </p:txBody>
      </p:sp>
      <p:sp>
        <p:nvSpPr>
          <p:cNvPr id="11" name="Page Number"/>
          <p:cNvSpPr txBox="1"/>
          <p:nvPr userDrawn="1">
            <p:custDataLst>
              <p:tags r:id="rId3"/>
            </p:custDataLst>
          </p:nvPr>
        </p:nvSpPr>
        <p:spPr>
          <a:xfrm>
            <a:off x="11148296" y="6430384"/>
            <a:ext cx="387927" cy="93877"/>
          </a:xfrm>
          <a:prstGeom prst="rect">
            <a:avLst/>
          </a:prstGeom>
          <a:noFill/>
        </p:spPr>
        <p:txBody>
          <a:bodyPr wrap="none" lIns="0" tIns="0" rIns="0" bIns="0" rtlCol="0">
            <a:noAutofit/>
          </a:bodyPr>
          <a:lstStyle/>
          <a:p>
            <a:pPr algn="r">
              <a:lnSpc>
                <a:spcPts val="880"/>
              </a:lnSpc>
            </a:pPr>
            <a:endParaRPr lang="zh-HK" altLang="en-US" sz="795" noProof="1"/>
          </a:p>
        </p:txBody>
      </p:sp>
      <p:sp>
        <p:nvSpPr>
          <p:cNvPr id="9" name="PwC Text"/>
          <p:cNvSpPr txBox="1"/>
          <p:nvPr userDrawn="1"/>
        </p:nvSpPr>
        <p:spPr>
          <a:xfrm>
            <a:off x="651970" y="6430384"/>
            <a:ext cx="332509" cy="94550"/>
          </a:xfrm>
          <a:prstGeom prst="rect">
            <a:avLst/>
          </a:prstGeom>
          <a:noFill/>
        </p:spPr>
        <p:txBody>
          <a:bodyPr vert="horz" wrap="none" lIns="0" tIns="0" rIns="0" bIns="0" rtlCol="0" anchor="t" anchorCtr="0">
            <a:noAutofit/>
          </a:bodyPr>
          <a:lstStyle/>
          <a:p>
            <a:pPr>
              <a:lnSpc>
                <a:spcPts val="880"/>
              </a:lnSpc>
            </a:pPr>
            <a:r>
              <a:rPr lang="en-US" altLang="zh-HK" sz="795" noProof="1">
                <a:latin typeface="+mn-lt"/>
                <a:cs typeface="Arial" panose="020B0604020202020204" pitchFamily="34" charset="0"/>
              </a:rPr>
              <a:t>PwC</a:t>
            </a:r>
            <a:endParaRPr lang="zh-HK" altLang="en-US" sz="795" noProof="1">
              <a:latin typeface="+mn-lt"/>
              <a:cs typeface="Arial" panose="020B0604020202020204" pitchFamily="34" charset="0"/>
            </a:endParaRPr>
          </a:p>
        </p:txBody>
      </p:sp>
      <p:sp>
        <p:nvSpPr>
          <p:cNvPr id="3" name="Section No."/>
          <p:cNvSpPr>
            <a:spLocks noGrp="1"/>
          </p:cNvSpPr>
          <p:nvPr>
            <p:ph type="body" idx="1" hasCustomPrompt="1"/>
            <p:custDataLst>
              <p:tags r:id="rId4"/>
            </p:custDataLst>
          </p:nvPr>
        </p:nvSpPr>
        <p:spPr>
          <a:xfrm>
            <a:off x="642851" y="959294"/>
            <a:ext cx="10906298" cy="381176"/>
          </a:xfrm>
        </p:spPr>
        <p:txBody>
          <a:bodyPr wrap="none" tIns="0" bIns="0" anchor="t"/>
          <a:lstStyle>
            <a:lvl1pPr marL="0" indent="0">
              <a:spcAft>
                <a:spcPts val="0"/>
              </a:spcAft>
              <a:buNone/>
              <a:defRPr sz="2825" b="0" i="0">
                <a:solidFill>
                  <a:schemeClr val="tx1"/>
                </a:solidFill>
                <a:latin typeface="+mj-lt"/>
              </a:defRPr>
            </a:lvl1pPr>
            <a:lvl2pPr marL="449580" indent="0">
              <a:buNone/>
              <a:defRPr sz="1765">
                <a:solidFill>
                  <a:schemeClr val="tx1">
                    <a:tint val="75000"/>
                  </a:schemeClr>
                </a:solidFill>
              </a:defRPr>
            </a:lvl2pPr>
            <a:lvl3pPr marL="899160" indent="0">
              <a:buNone/>
              <a:defRPr sz="1590">
                <a:solidFill>
                  <a:schemeClr val="tx1">
                    <a:tint val="75000"/>
                  </a:schemeClr>
                </a:solidFill>
              </a:defRPr>
            </a:lvl3pPr>
            <a:lvl4pPr marL="1348740" indent="0">
              <a:buNone/>
              <a:defRPr sz="1410">
                <a:solidFill>
                  <a:schemeClr val="tx1">
                    <a:tint val="75000"/>
                  </a:schemeClr>
                </a:solidFill>
              </a:defRPr>
            </a:lvl4pPr>
            <a:lvl5pPr marL="1798320" indent="0">
              <a:buNone/>
              <a:defRPr sz="1410">
                <a:solidFill>
                  <a:schemeClr val="tx1">
                    <a:tint val="75000"/>
                  </a:schemeClr>
                </a:solidFill>
              </a:defRPr>
            </a:lvl5pPr>
            <a:lvl6pPr marL="2247265" indent="0">
              <a:buNone/>
              <a:defRPr sz="1410">
                <a:solidFill>
                  <a:schemeClr val="tx1">
                    <a:tint val="75000"/>
                  </a:schemeClr>
                </a:solidFill>
              </a:defRPr>
            </a:lvl6pPr>
            <a:lvl7pPr marL="2696845" indent="0">
              <a:buNone/>
              <a:defRPr sz="1410">
                <a:solidFill>
                  <a:schemeClr val="tx1">
                    <a:tint val="75000"/>
                  </a:schemeClr>
                </a:solidFill>
              </a:defRPr>
            </a:lvl7pPr>
            <a:lvl8pPr marL="3146425" indent="0">
              <a:buNone/>
              <a:defRPr sz="1410">
                <a:solidFill>
                  <a:schemeClr val="tx1">
                    <a:tint val="75000"/>
                  </a:schemeClr>
                </a:solidFill>
              </a:defRPr>
            </a:lvl8pPr>
            <a:lvl9pPr marL="3596005" indent="0">
              <a:buNone/>
              <a:defRPr sz="1410">
                <a:solidFill>
                  <a:schemeClr val="tx1">
                    <a:tint val="75000"/>
                  </a:schemeClr>
                </a:solidFill>
              </a:defRPr>
            </a:lvl9pPr>
          </a:lstStyle>
          <a:p>
            <a:pPr lvl="0"/>
            <a:r>
              <a:rPr lang="en-US" altLang="zh-HK" noProof="0" dirty="0"/>
              <a:t>Click to edit Appendix Divider style</a:t>
            </a:r>
            <a:endParaRPr lang="zh-HK" altLang="en-US" noProof="0" dirty="0"/>
          </a:p>
        </p:txBody>
      </p:sp>
      <p:sp>
        <p:nvSpPr>
          <p:cNvPr id="13" name="Report Date"/>
          <p:cNvSpPr txBox="1"/>
          <p:nvPr userDrawn="1">
            <p:custDataLst>
              <p:tags r:id="rId5"/>
            </p:custDataLst>
          </p:nvPr>
        </p:nvSpPr>
        <p:spPr>
          <a:xfrm>
            <a:off x="10994383" y="6301292"/>
            <a:ext cx="543417" cy="122213"/>
          </a:xfrm>
          <a:prstGeom prst="rect">
            <a:avLst/>
          </a:prstGeom>
          <a:noFill/>
        </p:spPr>
        <p:txBody>
          <a:bodyPr wrap="none" lIns="0" tIns="0" rIns="0" bIns="0" rtlCol="0">
            <a:spAutoFit/>
          </a:bodyPr>
          <a:lstStyle/>
          <a:p>
            <a:pPr indent="-241935" algn="r">
              <a:spcAft>
                <a:spcPts val="795"/>
              </a:spcAft>
            </a:pPr>
            <a:r>
              <a:rPr lang="en-US" altLang="zh-HK" sz="795" noProof="1">
                <a:latin typeface="+mn-lt"/>
              </a:rPr>
              <a:t>6 </a:t>
            </a:r>
            <a:r>
              <a:rPr lang="zh-HK" altLang="en-US" sz="795" noProof="1">
                <a:latin typeface="+mn-lt"/>
              </a:rPr>
              <a:t>七月 </a:t>
            </a:r>
            <a:r>
              <a:rPr lang="en-US" altLang="zh-HK" sz="795" noProof="1">
                <a:latin typeface="+mn-lt"/>
              </a:rPr>
              <a:t>2015</a:t>
            </a:r>
            <a:endParaRPr lang="zh-HK" altLang="en-US" sz="795" noProof="1">
              <a:latin typeface="+mn-lt"/>
            </a:endParaRPr>
          </a:p>
        </p:txBody>
      </p:sp>
      <p:sp>
        <p:nvSpPr>
          <p:cNvPr id="12" name="Section Footer"/>
          <p:cNvSpPr txBox="1"/>
          <p:nvPr userDrawn="1">
            <p:custDataLst>
              <p:tags r:id="rId6"/>
            </p:custDataLst>
          </p:nvPr>
        </p:nvSpPr>
        <p:spPr>
          <a:xfrm>
            <a:off x="651509" y="6297082"/>
            <a:ext cx="5353396" cy="122213"/>
          </a:xfrm>
          <a:prstGeom prst="rect">
            <a:avLst/>
          </a:prstGeom>
          <a:noFill/>
          <a:ln>
            <a:noFill/>
          </a:ln>
        </p:spPr>
        <p:txBody>
          <a:bodyPr wrap="square" lIns="0" tIns="0" rIns="0" bIns="0" rtlCol="0" anchor="b" anchorCtr="0">
            <a:spAutoFit/>
          </a:bodyPr>
          <a:lstStyle/>
          <a:p>
            <a:endParaRPr lang="zh-HK" altLang="en-US" sz="795" noProof="1">
              <a:solidFill>
                <a:schemeClr val="tx1"/>
              </a:solidFill>
            </a:endParaRPr>
          </a:p>
        </p:txBody>
      </p:sp>
      <p:sp>
        <p:nvSpPr>
          <p:cNvPr id="14" name="Presentation Disclaimer" hidden="1"/>
          <p:cNvSpPr txBox="1"/>
          <p:nvPr userDrawn="1">
            <p:custDataLst>
              <p:tags r:id="rId7"/>
            </p:custDataLst>
          </p:nvPr>
        </p:nvSpPr>
        <p:spPr>
          <a:xfrm>
            <a:off x="651509" y="6179933"/>
            <a:ext cx="9786851" cy="122213"/>
          </a:xfrm>
          <a:prstGeom prst="rect">
            <a:avLst/>
          </a:prstGeom>
          <a:noFill/>
        </p:spPr>
        <p:txBody>
          <a:bodyPr wrap="square" lIns="0" tIns="0" rIns="0" bIns="0" rtlCol="0" anchor="t" anchorCtr="0">
            <a:spAutoFit/>
          </a:bodyPr>
          <a:lstStyle/>
          <a:p>
            <a:pPr algn="l"/>
            <a:endParaRPr lang="zh-HK" altLang="en-US" sz="795" noProof="1"/>
          </a:p>
        </p:txBody>
      </p:sp>
      <p:sp>
        <p:nvSpPr>
          <p:cNvPr id="16" name="Slide Tags" hidden="1"/>
          <p:cNvSpPr txBox="1"/>
          <p:nvPr userDrawn="1">
            <p:custDataLst>
              <p:tags r:id="rId8"/>
            </p:custDataLst>
          </p:nvPr>
        </p:nvSpPr>
        <p:spPr>
          <a:xfrm>
            <a:off x="0" y="201706"/>
            <a:ext cx="1939636" cy="241733"/>
          </a:xfrm>
          <a:prstGeom prst="rect">
            <a:avLst/>
          </a:prstGeom>
          <a:noFill/>
        </p:spPr>
        <p:txBody>
          <a:bodyPr wrap="square" rtlCol="0">
            <a:spAutoFit/>
          </a:bodyPr>
          <a:lstStyle/>
          <a:p>
            <a:r>
              <a:rPr lang="en-US" altLang="zh-HK" sz="970" noProof="1"/>
              <a:t>Slide Tags</a:t>
            </a:r>
            <a:endParaRPr lang="zh-HK" altLang="en-US" sz="970" noProof="1"/>
          </a:p>
        </p:txBody>
      </p:sp>
      <p:cxnSp>
        <p:nvCxnSpPr>
          <p:cNvPr id="17" name="Frame Line"/>
          <p:cNvCxnSpPr/>
          <p:nvPr userDrawn="1"/>
        </p:nvCxnSpPr>
        <p:spPr>
          <a:xfrm flipV="1">
            <a:off x="461818" y="905294"/>
            <a:ext cx="11083639" cy="127059"/>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Slide with Content">
    <p:spTree>
      <p:nvGrpSpPr>
        <p:cNvPr id="1" name=""/>
        <p:cNvGrpSpPr/>
        <p:nvPr/>
      </p:nvGrpSpPr>
      <p:grpSpPr>
        <a:xfrm>
          <a:off x="0" y="0"/>
          <a:ext cx="0" cy="0"/>
          <a:chOff x="0" y="0"/>
          <a:chExt cx="0" cy="0"/>
        </a:xfrm>
      </p:grpSpPr>
      <p:grpSp>
        <p:nvGrpSpPr>
          <p:cNvPr id="4" name="Logo with Panels"/>
          <p:cNvGrpSpPr/>
          <p:nvPr userDrawn="1"/>
        </p:nvGrpSpPr>
        <p:grpSpPr>
          <a:xfrm>
            <a:off x="1370144" y="0"/>
            <a:ext cx="10821856" cy="6457244"/>
            <a:chOff x="1130368" y="0"/>
            <a:chExt cx="8928031" cy="7318210"/>
          </a:xfrm>
        </p:grpSpPr>
        <p:grpSp>
          <p:nvGrpSpPr>
            <p:cNvPr id="5" name="Logo Shapes"/>
            <p:cNvGrpSpPr/>
            <p:nvPr userDrawn="1"/>
          </p:nvGrpSpPr>
          <p:grpSpPr>
            <a:xfrm>
              <a:off x="1904992" y="0"/>
              <a:ext cx="8153407" cy="6792223"/>
              <a:chOff x="1828800" y="-7143"/>
              <a:chExt cx="8153407" cy="6792223"/>
            </a:xfrm>
          </p:grpSpPr>
          <p:sp>
            <p:nvSpPr>
              <p:cNvPr id="23" name="Rectangle 1"/>
              <p:cNvSpPr>
                <a:spLocks noChangeArrowheads="1"/>
              </p:cNvSpPr>
              <p:nvPr/>
            </p:nvSpPr>
            <p:spPr bwMode="gray">
              <a:xfrm>
                <a:off x="1832930" y="4496096"/>
                <a:ext cx="8149277" cy="2288752"/>
              </a:xfrm>
              <a:prstGeom prst="rect">
                <a:avLst/>
              </a:prstGeom>
              <a:solidFill>
                <a:srgbClr val="F3BE26"/>
              </a:solidFill>
              <a:ln w="0">
                <a:noFill/>
                <a:prstDash val="solid"/>
                <a:miter lim="800000"/>
              </a:ln>
            </p:spPr>
            <p:txBody>
              <a:bodyPr vert="horz" wrap="square" lIns="91440" tIns="45720" rIns="91440" bIns="45720" numCol="1" anchor="t" anchorCtr="0" compatLnSpc="1"/>
              <a:lstStyle/>
              <a:p>
                <a:endParaRPr lang="zh-HK" altLang="en-US" sz="970" noProof="0" dirty="0"/>
              </a:p>
            </p:txBody>
          </p:sp>
          <p:sp>
            <p:nvSpPr>
              <p:cNvPr id="68" name="Rectangle 2"/>
              <p:cNvSpPr>
                <a:spLocks noChangeArrowheads="1"/>
              </p:cNvSpPr>
              <p:nvPr userDrawn="1"/>
            </p:nvSpPr>
            <p:spPr bwMode="gray">
              <a:xfrm>
                <a:off x="1828800" y="3583782"/>
                <a:ext cx="7132320" cy="3201066"/>
              </a:xfrm>
              <a:prstGeom prst="rect">
                <a:avLst/>
              </a:prstGeom>
              <a:solidFill>
                <a:srgbClr val="F3BC87"/>
              </a:solidFill>
              <a:ln w="0">
                <a:noFill/>
                <a:prstDash val="solid"/>
                <a:miter lim="800000"/>
              </a:ln>
            </p:spPr>
            <p:txBody>
              <a:bodyPr vert="horz" wrap="square" lIns="91440" tIns="45720" rIns="91440" bIns="45720" numCol="1" anchor="t" anchorCtr="0" compatLnSpc="1"/>
              <a:lstStyle/>
              <a:p>
                <a:endParaRPr lang="zh-HK" altLang="en-US" sz="970" noProof="0" dirty="0"/>
              </a:p>
            </p:txBody>
          </p:sp>
          <p:sp>
            <p:nvSpPr>
              <p:cNvPr id="20" name="Rectangle 3"/>
              <p:cNvSpPr>
                <a:spLocks noChangeArrowheads="1"/>
              </p:cNvSpPr>
              <p:nvPr userDrawn="1"/>
            </p:nvSpPr>
            <p:spPr bwMode="gray">
              <a:xfrm>
                <a:off x="1828800" y="4496096"/>
                <a:ext cx="7132320" cy="2288752"/>
              </a:xfrm>
              <a:prstGeom prst="rect">
                <a:avLst/>
              </a:prstGeom>
              <a:solidFill>
                <a:srgbClr val="E88C14"/>
              </a:solidFill>
              <a:ln w="0">
                <a:noFill/>
                <a:prstDash val="solid"/>
                <a:miter lim="800000"/>
              </a:ln>
            </p:spPr>
            <p:txBody>
              <a:bodyPr vert="horz" wrap="square" lIns="91440" tIns="45720" rIns="91440" bIns="45720" numCol="1" anchor="t" anchorCtr="0" compatLnSpc="1"/>
              <a:lstStyle/>
              <a:p>
                <a:endParaRPr lang="zh-HK" altLang="en-US" sz="970" noProof="0" dirty="0"/>
              </a:p>
            </p:txBody>
          </p:sp>
          <p:sp>
            <p:nvSpPr>
              <p:cNvPr id="24" name="Rectangle 4"/>
              <p:cNvSpPr>
                <a:spLocks noChangeArrowheads="1"/>
              </p:cNvSpPr>
              <p:nvPr/>
            </p:nvSpPr>
            <p:spPr bwMode="gray">
              <a:xfrm>
                <a:off x="1828800" y="-7143"/>
                <a:ext cx="6248400" cy="6772722"/>
              </a:xfrm>
              <a:prstGeom prst="rect">
                <a:avLst/>
              </a:prstGeom>
              <a:solidFill>
                <a:srgbClr val="EE9C34"/>
              </a:solidFill>
              <a:ln w="0">
                <a:noFill/>
                <a:prstDash val="solid"/>
                <a:miter lim="800000"/>
              </a:ln>
            </p:spPr>
            <p:txBody>
              <a:bodyPr vert="horz" wrap="square" lIns="91440" tIns="45720" rIns="91440" bIns="45720" numCol="1" anchor="t" anchorCtr="0" compatLnSpc="1"/>
              <a:lstStyle/>
              <a:p>
                <a:endParaRPr lang="zh-HK" altLang="en-US" sz="970" noProof="0" dirty="0"/>
              </a:p>
            </p:txBody>
          </p:sp>
          <p:sp>
            <p:nvSpPr>
              <p:cNvPr id="28" name="Rectangle 5"/>
              <p:cNvSpPr>
                <a:spLocks noChangeArrowheads="1"/>
              </p:cNvSpPr>
              <p:nvPr userDrawn="1"/>
            </p:nvSpPr>
            <p:spPr bwMode="gray">
              <a:xfrm>
                <a:off x="1828800" y="1137665"/>
                <a:ext cx="6492240" cy="5627914"/>
              </a:xfrm>
              <a:prstGeom prst="rect">
                <a:avLst/>
              </a:prstGeom>
              <a:solidFill>
                <a:srgbClr val="E669A2"/>
              </a:solidFill>
              <a:ln w="0">
                <a:noFill/>
                <a:prstDash val="solid"/>
                <a:miter lim="800000"/>
              </a:ln>
            </p:spPr>
            <p:txBody>
              <a:bodyPr vert="horz" wrap="square" lIns="91440" tIns="45720" rIns="91440" bIns="45720" numCol="1" anchor="t" anchorCtr="0" compatLnSpc="1"/>
              <a:lstStyle/>
              <a:p>
                <a:endParaRPr lang="zh-HK" altLang="en-US" sz="970" noProof="0" dirty="0"/>
              </a:p>
            </p:txBody>
          </p:sp>
          <p:sp>
            <p:nvSpPr>
              <p:cNvPr id="69" name="Rectangle 6"/>
              <p:cNvSpPr>
                <a:spLocks noChangeArrowheads="1"/>
              </p:cNvSpPr>
              <p:nvPr userDrawn="1"/>
            </p:nvSpPr>
            <p:spPr bwMode="gray">
              <a:xfrm>
                <a:off x="1828800" y="3583782"/>
                <a:ext cx="6492240" cy="3201066"/>
              </a:xfrm>
              <a:prstGeom prst="rect">
                <a:avLst/>
              </a:prstGeom>
              <a:solidFill>
                <a:srgbClr val="DB4D56"/>
              </a:solidFill>
              <a:ln w="0">
                <a:noFill/>
                <a:prstDash val="solid"/>
                <a:miter lim="800000"/>
              </a:ln>
            </p:spPr>
            <p:txBody>
              <a:bodyPr vert="horz" wrap="square" lIns="91440" tIns="45720" rIns="91440" bIns="45720" numCol="1" anchor="t" anchorCtr="0" compatLnSpc="1"/>
              <a:lstStyle/>
              <a:p>
                <a:endParaRPr lang="zh-HK" altLang="en-US" sz="970" noProof="0" dirty="0"/>
              </a:p>
            </p:txBody>
          </p:sp>
          <p:sp>
            <p:nvSpPr>
              <p:cNvPr id="29" name="Rectangle 7"/>
              <p:cNvSpPr>
                <a:spLocks noChangeArrowheads="1"/>
              </p:cNvSpPr>
              <p:nvPr userDrawn="1"/>
            </p:nvSpPr>
            <p:spPr bwMode="gray">
              <a:xfrm>
                <a:off x="1828800" y="1137665"/>
                <a:ext cx="6248400" cy="5627914"/>
              </a:xfrm>
              <a:prstGeom prst="rect">
                <a:avLst/>
              </a:prstGeom>
              <a:solidFill>
                <a:srgbClr val="D74021"/>
              </a:solidFill>
              <a:ln w="0">
                <a:noFill/>
                <a:prstDash val="solid"/>
                <a:miter lim="800000"/>
              </a:ln>
            </p:spPr>
            <p:txBody>
              <a:bodyPr vert="horz" wrap="square" lIns="0" tIns="0" rIns="0" bIns="0" numCol="1" anchor="t" anchorCtr="0" compatLnSpc="1"/>
              <a:lstStyle/>
              <a:p>
                <a:endParaRPr lang="zh-HK" altLang="en-US" sz="970" noProof="0" dirty="0"/>
              </a:p>
            </p:txBody>
          </p:sp>
          <p:sp>
            <p:nvSpPr>
              <p:cNvPr id="26" name="Rectangle 8"/>
              <p:cNvSpPr>
                <a:spLocks noChangeArrowheads="1"/>
              </p:cNvSpPr>
              <p:nvPr userDrawn="1"/>
            </p:nvSpPr>
            <p:spPr bwMode="gray">
              <a:xfrm>
                <a:off x="1828800" y="4496096"/>
                <a:ext cx="6492240" cy="2288752"/>
              </a:xfrm>
              <a:prstGeom prst="rect">
                <a:avLst/>
              </a:prstGeom>
              <a:solidFill>
                <a:srgbClr val="D1390D"/>
              </a:solidFill>
              <a:ln w="0">
                <a:noFill/>
                <a:prstDash val="solid"/>
                <a:miter lim="800000"/>
              </a:ln>
            </p:spPr>
            <p:txBody>
              <a:bodyPr vert="horz" wrap="square" lIns="91440" tIns="45720" rIns="91440" bIns="45720" numCol="1" anchor="t" anchorCtr="0" compatLnSpc="1"/>
              <a:lstStyle/>
              <a:p>
                <a:endParaRPr lang="zh-HK" altLang="en-US" sz="970" noProof="0" dirty="0"/>
              </a:p>
            </p:txBody>
          </p:sp>
          <p:sp>
            <p:nvSpPr>
              <p:cNvPr id="27" name="Rectangle 9"/>
              <p:cNvSpPr/>
              <p:nvPr userDrawn="1"/>
            </p:nvSpPr>
            <p:spPr bwMode="gray">
              <a:xfrm>
                <a:off x="1828800" y="3583782"/>
                <a:ext cx="6246019" cy="3201066"/>
              </a:xfrm>
              <a:prstGeom prst="rect">
                <a:avLst/>
              </a:prstGeom>
              <a:solidFill>
                <a:srgbClr val="CD2F0E"/>
              </a:solidFill>
              <a:ln w="0">
                <a:noFill/>
                <a:prstDash val="solid"/>
                <a:round/>
              </a:ln>
            </p:spPr>
            <p:txBody>
              <a:bodyPr vert="horz" wrap="square" lIns="91440" tIns="45720" rIns="91440" bIns="45720" numCol="1" anchor="t" anchorCtr="0" compatLnSpc="1"/>
              <a:lstStyle/>
              <a:p>
                <a:pPr marL="0" algn="l" defTabSz="898525" rtl="0" eaLnBrk="1" latinLnBrk="0" hangingPunct="1"/>
                <a:endParaRPr lang="zh-HK" altLang="en-US" sz="1765" kern="1200" noProof="0" dirty="0">
                  <a:solidFill>
                    <a:schemeClr val="tx1"/>
                  </a:solidFill>
                  <a:latin typeface="+mn-lt"/>
                  <a:ea typeface="+mn-ea"/>
                  <a:cs typeface="+mn-cs"/>
                </a:endParaRPr>
              </a:p>
            </p:txBody>
          </p:sp>
          <p:sp>
            <p:nvSpPr>
              <p:cNvPr id="30" name="Rectangle 10"/>
              <p:cNvSpPr>
                <a:spLocks noChangeArrowheads="1"/>
              </p:cNvSpPr>
              <p:nvPr userDrawn="1"/>
            </p:nvSpPr>
            <p:spPr bwMode="gray">
              <a:xfrm>
                <a:off x="1828800" y="4495801"/>
                <a:ext cx="6245352" cy="2288752"/>
              </a:xfrm>
              <a:prstGeom prst="rect">
                <a:avLst/>
              </a:prstGeom>
              <a:solidFill>
                <a:srgbClr val="C42303"/>
              </a:solidFill>
              <a:ln w="0">
                <a:noFill/>
                <a:prstDash val="solid"/>
                <a:miter lim="800000"/>
              </a:ln>
            </p:spPr>
            <p:txBody>
              <a:bodyPr vert="horz" wrap="square" lIns="91440" tIns="45720" rIns="91440" bIns="45720" numCol="1" anchor="t" anchorCtr="0" compatLnSpc="1"/>
              <a:lstStyle/>
              <a:p>
                <a:endParaRPr lang="zh-HK" altLang="en-US" sz="970" noProof="0" dirty="0"/>
              </a:p>
            </p:txBody>
          </p:sp>
          <p:sp>
            <p:nvSpPr>
              <p:cNvPr id="71" name="Rectangle 11"/>
              <p:cNvSpPr>
                <a:spLocks noChangeArrowheads="1"/>
              </p:cNvSpPr>
              <p:nvPr userDrawn="1"/>
            </p:nvSpPr>
            <p:spPr bwMode="gray">
              <a:xfrm>
                <a:off x="1828800" y="4800832"/>
                <a:ext cx="2286000" cy="1984248"/>
              </a:xfrm>
              <a:prstGeom prst="rect">
                <a:avLst/>
              </a:prstGeom>
              <a:solidFill>
                <a:srgbClr val="9A1702"/>
              </a:solidFill>
              <a:ln w="0">
                <a:noFill/>
                <a:prstDash val="solid"/>
                <a:miter lim="800000"/>
              </a:ln>
            </p:spPr>
            <p:txBody>
              <a:bodyPr vert="horz" wrap="square" lIns="91440" tIns="45720" rIns="91440" bIns="45720" numCol="1" anchor="t" anchorCtr="0" compatLnSpc="1"/>
              <a:lstStyle/>
              <a:p>
                <a:endParaRPr lang="zh-HK" altLang="en-US" sz="970" noProof="0" dirty="0"/>
              </a:p>
            </p:txBody>
          </p:sp>
        </p:grpSp>
        <p:grpSp>
          <p:nvGrpSpPr>
            <p:cNvPr id="6" name="Logo"/>
            <p:cNvGrpSpPr/>
            <p:nvPr userDrawn="1"/>
          </p:nvGrpSpPr>
          <p:grpSpPr>
            <a:xfrm>
              <a:off x="1130368" y="6790556"/>
              <a:ext cx="905256" cy="527654"/>
              <a:chOff x="1130368" y="6790556"/>
              <a:chExt cx="905256" cy="527654"/>
            </a:xfrm>
          </p:grpSpPr>
          <p:sp>
            <p:nvSpPr>
              <p:cNvPr id="38" name="Rectangle 0"/>
              <p:cNvSpPr>
                <a:spLocks noChangeArrowheads="1"/>
              </p:cNvSpPr>
              <p:nvPr userDrawn="1"/>
            </p:nvSpPr>
            <p:spPr bwMode="black">
              <a:xfrm>
                <a:off x="1676368" y="6790556"/>
                <a:ext cx="228600" cy="57350"/>
              </a:xfrm>
              <a:prstGeom prst="rect">
                <a:avLst/>
              </a:prstGeom>
              <a:solidFill>
                <a:srgbClr val="A10000"/>
              </a:solidFill>
              <a:ln w="0">
                <a:noFill/>
                <a:prstDash val="solid"/>
                <a:miter lim="800000"/>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806450" rtl="0" eaLnBrk="1" fontAlgn="auto" latinLnBrk="0" hangingPunct="1">
                  <a:lnSpc>
                    <a:spcPct val="100000"/>
                  </a:lnSpc>
                  <a:spcBef>
                    <a:spcPts val="0"/>
                  </a:spcBef>
                  <a:spcAft>
                    <a:spcPts val="0"/>
                  </a:spcAft>
                  <a:buClrTx/>
                  <a:buSzTx/>
                  <a:buFontTx/>
                  <a:buNone/>
                  <a:defRPr/>
                </a:pPr>
                <a:endParaRPr kumimoji="0" lang="zh-HK" altLang="en-US" sz="159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39" name="Freeform 38"/>
              <p:cNvSpPr>
                <a:spLocks noEditPoints="1"/>
              </p:cNvSpPr>
              <p:nvPr userDrawn="1"/>
            </p:nvSpPr>
            <p:spPr bwMode="black">
              <a:xfrm>
                <a:off x="1130368" y="6976999"/>
                <a:ext cx="905256" cy="341211"/>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806450" rtl="0" eaLnBrk="1" fontAlgn="auto" latinLnBrk="0" hangingPunct="1">
                  <a:lnSpc>
                    <a:spcPct val="100000"/>
                  </a:lnSpc>
                  <a:spcBef>
                    <a:spcPts val="0"/>
                  </a:spcBef>
                  <a:spcAft>
                    <a:spcPts val="0"/>
                  </a:spcAft>
                  <a:buClrTx/>
                  <a:buSzTx/>
                  <a:buFontTx/>
                  <a:buNone/>
                  <a:defRPr/>
                </a:pPr>
                <a:endParaRPr kumimoji="0" lang="zh-HK" altLang="en-US" sz="159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grpSp>
      </p:grpSp>
      <p:sp>
        <p:nvSpPr>
          <p:cNvPr id="33" name="Descriptor"/>
          <p:cNvSpPr txBox="1"/>
          <p:nvPr userDrawn="1">
            <p:custDataLst>
              <p:tags r:id="rId2"/>
            </p:custDataLst>
          </p:nvPr>
        </p:nvSpPr>
        <p:spPr bwMode="white">
          <a:xfrm>
            <a:off x="2493818" y="742278"/>
            <a:ext cx="32060" cy="135743"/>
          </a:xfrm>
          <a:prstGeom prst="rect">
            <a:avLst/>
          </a:prstGeom>
          <a:noFill/>
          <a:ln>
            <a:noFill/>
          </a:ln>
        </p:spPr>
        <p:txBody>
          <a:bodyPr wrap="none" lIns="0" tIns="0" rIns="0" bIns="0" rtlCol="0">
            <a:spAutoFit/>
          </a:bodyPr>
          <a:lstStyle/>
          <a:p>
            <a:r>
              <a:rPr lang="zh-HK" altLang="en-US" sz="880" noProof="0" dirty="0">
                <a:solidFill>
                  <a:schemeClr val="bg1"/>
                </a:solidFill>
                <a:latin typeface="+mn-lt"/>
                <a:cs typeface="Arial" panose="020B0604020202020204" pitchFamily="34" charset="0"/>
              </a:rPr>
              <a:t> </a:t>
            </a:r>
            <a:endParaRPr lang="zh-HK" altLang="en-US" sz="880" noProof="0" dirty="0">
              <a:solidFill>
                <a:schemeClr val="bg1"/>
              </a:solidFill>
              <a:latin typeface="+mn-lt"/>
              <a:cs typeface="Arial" panose="020B0604020202020204" pitchFamily="34" charset="0"/>
            </a:endParaRPr>
          </a:p>
        </p:txBody>
      </p:sp>
      <p:sp>
        <p:nvSpPr>
          <p:cNvPr id="2" name="Report Title"/>
          <p:cNvSpPr>
            <a:spLocks noGrp="1"/>
          </p:cNvSpPr>
          <p:nvPr userDrawn="1">
            <p:ph type="ctrTitle" hasCustomPrompt="1"/>
            <p:custDataLst>
              <p:tags r:id="rId3"/>
            </p:custDataLst>
          </p:nvPr>
        </p:nvSpPr>
        <p:spPr bwMode="white">
          <a:xfrm>
            <a:off x="2493113" y="1112680"/>
            <a:ext cx="7204364" cy="427484"/>
          </a:xfrm>
        </p:spPr>
        <p:txBody>
          <a:bodyPr vert="horz" lIns="0" tIns="0" rIns="0" bIns="36000" rtlCol="0" anchor="t" anchorCtr="0">
            <a:spAutoFit/>
          </a:bodyPr>
          <a:lstStyle>
            <a:lvl1pPr algn="l" defTabSz="898525" rtl="0" eaLnBrk="1" latinLnBrk="0" hangingPunct="1">
              <a:lnSpc>
                <a:spcPct val="90000"/>
              </a:lnSpc>
              <a:spcBef>
                <a:spcPct val="0"/>
              </a:spcBef>
              <a:buNone/>
              <a:defRPr lang="en-GB" sz="2825" b="1" i="1" kern="1200" baseline="0" noProof="0">
                <a:solidFill>
                  <a:schemeClr val="bg1"/>
                </a:solidFill>
                <a:latin typeface="+mj-lt"/>
                <a:ea typeface="+mj-ea"/>
                <a:cs typeface="+mj-cs"/>
              </a:defRPr>
            </a:lvl1pPr>
          </a:lstStyle>
          <a:p>
            <a:r>
              <a:rPr lang="en-US" altLang="zh-HK" noProof="0" dirty="0"/>
              <a:t>Report Title</a:t>
            </a:r>
            <a:endParaRPr lang="zh-HK" altLang="en-US" noProof="0" dirty="0"/>
          </a:p>
        </p:txBody>
      </p:sp>
      <p:sp>
        <p:nvSpPr>
          <p:cNvPr id="3" name="Report Subtitle"/>
          <p:cNvSpPr>
            <a:spLocks noGrp="1"/>
          </p:cNvSpPr>
          <p:nvPr userDrawn="1">
            <p:ph type="subTitle" idx="1" hasCustomPrompt="1"/>
            <p:custDataLst>
              <p:tags r:id="rId4"/>
            </p:custDataLst>
          </p:nvPr>
        </p:nvSpPr>
        <p:spPr bwMode="white">
          <a:xfrm>
            <a:off x="2493113" y="1546412"/>
            <a:ext cx="7204364" cy="391057"/>
          </a:xfrm>
        </p:spPr>
        <p:txBody>
          <a:bodyPr tIns="0" bIns="0">
            <a:spAutoFit/>
          </a:bodyPr>
          <a:lstStyle>
            <a:lvl1pPr marL="0" indent="0" algn="l">
              <a:lnSpc>
                <a:spcPct val="90000"/>
              </a:lnSpc>
              <a:spcAft>
                <a:spcPts val="0"/>
              </a:spcAft>
              <a:buNone/>
              <a:defRPr sz="2825" baseline="0">
                <a:solidFill>
                  <a:schemeClr val="bg1"/>
                </a:solidFill>
                <a:latin typeface="+mj-lt"/>
              </a:defRPr>
            </a:lvl1pPr>
            <a:lvl2pPr marL="449580" indent="0" algn="ctr">
              <a:buNone/>
              <a:defRPr>
                <a:solidFill>
                  <a:schemeClr val="tx1">
                    <a:tint val="75000"/>
                  </a:schemeClr>
                </a:solidFill>
              </a:defRPr>
            </a:lvl2pPr>
            <a:lvl3pPr marL="899160" indent="0" algn="ctr">
              <a:buNone/>
              <a:defRPr>
                <a:solidFill>
                  <a:schemeClr val="tx1">
                    <a:tint val="75000"/>
                  </a:schemeClr>
                </a:solidFill>
              </a:defRPr>
            </a:lvl3pPr>
            <a:lvl4pPr marL="1348740" indent="0" algn="ctr">
              <a:buNone/>
              <a:defRPr>
                <a:solidFill>
                  <a:schemeClr val="tx1">
                    <a:tint val="75000"/>
                  </a:schemeClr>
                </a:solidFill>
              </a:defRPr>
            </a:lvl4pPr>
            <a:lvl5pPr marL="1798320" indent="0" algn="ctr">
              <a:buNone/>
              <a:defRPr>
                <a:solidFill>
                  <a:schemeClr val="tx1">
                    <a:tint val="75000"/>
                  </a:schemeClr>
                </a:solidFill>
              </a:defRPr>
            </a:lvl5pPr>
            <a:lvl6pPr marL="2247265" indent="0" algn="ctr">
              <a:buNone/>
              <a:defRPr>
                <a:solidFill>
                  <a:schemeClr val="tx1">
                    <a:tint val="75000"/>
                  </a:schemeClr>
                </a:solidFill>
              </a:defRPr>
            </a:lvl6pPr>
            <a:lvl7pPr marL="2696845" indent="0" algn="ctr">
              <a:buNone/>
              <a:defRPr>
                <a:solidFill>
                  <a:schemeClr val="tx1">
                    <a:tint val="75000"/>
                  </a:schemeClr>
                </a:solidFill>
              </a:defRPr>
            </a:lvl7pPr>
            <a:lvl8pPr marL="3146425" indent="0" algn="ctr">
              <a:buNone/>
              <a:defRPr>
                <a:solidFill>
                  <a:schemeClr val="tx1">
                    <a:tint val="75000"/>
                  </a:schemeClr>
                </a:solidFill>
              </a:defRPr>
            </a:lvl8pPr>
            <a:lvl9pPr marL="3596005" indent="0" algn="ctr">
              <a:buNone/>
              <a:defRPr>
                <a:solidFill>
                  <a:schemeClr val="tx1">
                    <a:tint val="75000"/>
                  </a:schemeClr>
                </a:solidFill>
              </a:defRPr>
            </a:lvl9pPr>
          </a:lstStyle>
          <a:p>
            <a:r>
              <a:rPr lang="en-US" altLang="zh-HK" noProof="0" dirty="0"/>
              <a:t>Subtitle</a:t>
            </a:r>
            <a:endParaRPr lang="zh-HK" altLang="en-US" noProof="0" dirty="0"/>
          </a:p>
        </p:txBody>
      </p:sp>
      <p:sp>
        <p:nvSpPr>
          <p:cNvPr id="43" name="Confidentiality stamp"/>
          <p:cNvSpPr txBox="1"/>
          <p:nvPr userDrawn="1">
            <p:custDataLst>
              <p:tags r:id="rId5"/>
            </p:custDataLst>
          </p:nvPr>
        </p:nvSpPr>
        <p:spPr bwMode="black">
          <a:xfrm>
            <a:off x="642851" y="3291841"/>
            <a:ext cx="1485207" cy="135743"/>
          </a:xfrm>
          <a:prstGeom prst="rect">
            <a:avLst/>
          </a:prstGeom>
          <a:noFill/>
          <a:ln>
            <a:noFill/>
          </a:ln>
        </p:spPr>
        <p:txBody>
          <a:bodyPr wrap="square" lIns="0" tIns="0" rIns="0" bIns="0" rtlCol="0">
            <a:spAutoFit/>
          </a:bodyPr>
          <a:lstStyle/>
          <a:p>
            <a:pPr algn="l"/>
            <a:r>
              <a:rPr lang="zh-HK" altLang="en-US" sz="880" i="1" noProof="0" dirty="0">
                <a:solidFill>
                  <a:schemeClr val="tx1"/>
                </a:solidFill>
                <a:latin typeface="Georgia" panose="02040502050405020303" pitchFamily="18" charset="0"/>
                <a:cs typeface="Arial" panose="020B0604020202020204" pitchFamily="34" charset="0"/>
              </a:rPr>
              <a:t> </a:t>
            </a:r>
            <a:endParaRPr lang="zh-HK" altLang="en-US" sz="880" i="1" noProof="0" dirty="0">
              <a:solidFill>
                <a:schemeClr val="tx1"/>
              </a:solidFill>
              <a:latin typeface="Georgia" panose="02040502050405020303" pitchFamily="18" charset="0"/>
              <a:cs typeface="Arial" panose="020B0604020202020204" pitchFamily="34" charset="0"/>
            </a:endParaRPr>
          </a:p>
        </p:txBody>
      </p:sp>
      <p:sp>
        <p:nvSpPr>
          <p:cNvPr id="32" name="Draft stamp"/>
          <p:cNvSpPr txBox="1"/>
          <p:nvPr userDrawn="1">
            <p:custDataLst>
              <p:tags r:id="rId6"/>
            </p:custDataLst>
          </p:nvPr>
        </p:nvSpPr>
        <p:spPr bwMode="black">
          <a:xfrm>
            <a:off x="642851" y="3566160"/>
            <a:ext cx="1662545" cy="257949"/>
          </a:xfrm>
          <a:prstGeom prst="rect">
            <a:avLst/>
          </a:prstGeom>
          <a:noFill/>
          <a:ln>
            <a:noFill/>
          </a:ln>
        </p:spPr>
        <p:txBody>
          <a:bodyPr wrap="square" lIns="0" tIns="0" rIns="0" bIns="121024" rtlCol="0" anchor="t" anchorCtr="0">
            <a:spAutoFit/>
          </a:bodyPr>
          <a:lstStyle/>
          <a:p>
            <a:pPr algn="l">
              <a:lnSpc>
                <a:spcPct val="100000"/>
              </a:lnSpc>
            </a:pPr>
            <a:r>
              <a:rPr lang="zh-HK" altLang="en-US" sz="880" b="1" i="1" noProof="0" dirty="0">
                <a:solidFill>
                  <a:schemeClr val="tx1"/>
                </a:solidFill>
                <a:latin typeface="Georgia" panose="02040502050405020303" pitchFamily="18" charset="0"/>
                <a:cs typeface="Arial" panose="020B0604020202020204" pitchFamily="34" charset="0"/>
              </a:rPr>
              <a:t> </a:t>
            </a:r>
            <a:endParaRPr lang="zh-HK" altLang="en-US" sz="880" b="1" i="1" noProof="0" dirty="0">
              <a:solidFill>
                <a:schemeClr val="tx1"/>
              </a:solidFill>
              <a:latin typeface="Georgia" panose="02040502050405020303" pitchFamily="18" charset="0"/>
              <a:cs typeface="Arial" panose="020B0604020202020204" pitchFamily="34" charset="0"/>
            </a:endParaRPr>
          </a:p>
        </p:txBody>
      </p:sp>
      <p:sp>
        <p:nvSpPr>
          <p:cNvPr id="31" name="Report Date"/>
          <p:cNvSpPr txBox="1"/>
          <p:nvPr userDrawn="1">
            <p:custDataLst>
              <p:tags r:id="rId7"/>
            </p:custDataLst>
          </p:nvPr>
        </p:nvSpPr>
        <p:spPr bwMode="black">
          <a:xfrm>
            <a:off x="642851" y="3832412"/>
            <a:ext cx="1485207" cy="231967"/>
          </a:xfrm>
          <a:prstGeom prst="rect">
            <a:avLst/>
          </a:prstGeom>
          <a:noFill/>
          <a:ln>
            <a:noFill/>
          </a:ln>
        </p:spPr>
        <p:txBody>
          <a:bodyPr wrap="square" lIns="0" tIns="0" rIns="0" bIns="95294" rtlCol="0">
            <a:spAutoFit/>
          </a:bodyPr>
          <a:lstStyle/>
          <a:p>
            <a:pPr algn="l"/>
            <a:r>
              <a:rPr lang="zh-HK" altLang="en-US" sz="880" i="1" noProof="0" dirty="0">
                <a:solidFill>
                  <a:schemeClr val="tx1"/>
                </a:solidFill>
                <a:latin typeface="Georgia" panose="02040502050405020303" pitchFamily="18" charset="0"/>
                <a:cs typeface="Arial" panose="020B0604020202020204" pitchFamily="34" charset="0"/>
              </a:rPr>
              <a:t> </a:t>
            </a:r>
            <a:endParaRPr lang="zh-HK" altLang="en-US" sz="880" i="1" noProof="0" dirty="0">
              <a:solidFill>
                <a:schemeClr val="tx1"/>
              </a:solidFill>
              <a:latin typeface="Georgia" panose="02040502050405020303" pitchFamily="18" charset="0"/>
              <a:cs typeface="Arial" panose="020B0604020202020204" pitchFamily="34" charset="0"/>
            </a:endParaRPr>
          </a:p>
        </p:txBody>
      </p:sp>
      <p:sp>
        <p:nvSpPr>
          <p:cNvPr id="35" name="Content Placeholder 34"/>
          <p:cNvSpPr>
            <a:spLocks noGrp="1"/>
          </p:cNvSpPr>
          <p:nvPr>
            <p:ph sz="quarter" idx="10" hasCustomPrompt="1"/>
            <p:custDataLst>
              <p:tags r:id="rId8"/>
            </p:custDataLst>
          </p:nvPr>
        </p:nvSpPr>
        <p:spPr>
          <a:xfrm>
            <a:off x="642851" y="4098664"/>
            <a:ext cx="1485207" cy="1145689"/>
          </a:xfrm>
        </p:spPr>
        <p:txBody>
          <a:bodyPr/>
          <a:lstStyle>
            <a:lvl1pPr>
              <a:defRPr sz="880" i="1"/>
            </a:lvl1pPr>
          </a:lstStyle>
          <a:p>
            <a:pPr lvl="0"/>
            <a:r>
              <a:rPr lang="en-US" altLang="zh-HK" noProof="0" dirty="0"/>
              <a:t>Click to enter text</a:t>
            </a:r>
            <a:endParaRPr lang="zh-HK" altLang="en-US" noProof="0" dirty="0"/>
          </a:p>
        </p:txBody>
      </p:sp>
      <p:cxnSp>
        <p:nvCxnSpPr>
          <p:cNvPr id="25" name="Frame Line"/>
          <p:cNvCxnSpPr/>
          <p:nvPr userDrawn="1"/>
        </p:nvCxnSpPr>
        <p:spPr bwMode="black">
          <a:xfrm flipV="1">
            <a:off x="461818" y="3170816"/>
            <a:ext cx="1662545" cy="127059"/>
          </a:xfrm>
          <a:prstGeom prst="bentConnector3">
            <a:avLst>
              <a:gd name="adj1" fmla="val -174"/>
            </a:avLst>
          </a:prstGeom>
          <a:ln w="12700" cap="rnd">
            <a:solidFill>
              <a:schemeClr val="tx2"/>
            </a:solidFill>
            <a:prstDash val="sysDot"/>
          </a:ln>
        </p:spPr>
        <p:style>
          <a:lnRef idx="1">
            <a:schemeClr val="accent1"/>
          </a:lnRef>
          <a:fillRef idx="0">
            <a:schemeClr val="accent1"/>
          </a:fillRef>
          <a:effectRef idx="0">
            <a:schemeClr val="accent1"/>
          </a:effectRef>
          <a:fontRef idx="minor">
            <a:schemeClr val="tx1"/>
          </a:fontRef>
        </p:style>
      </p:cxnSp>
      <p:sp>
        <p:nvSpPr>
          <p:cNvPr id="36" name="Cover image"/>
          <p:cNvSpPr txBox="1">
            <a:spLocks noChangeAspect="1"/>
          </p:cNvSpPr>
          <p:nvPr userDrawn="1">
            <p:custDataLst>
              <p:tags r:id="rId9"/>
            </p:custDataLst>
          </p:nvPr>
        </p:nvSpPr>
        <p:spPr>
          <a:xfrm>
            <a:off x="2308284" y="3167623"/>
            <a:ext cx="8145368" cy="2823882"/>
          </a:xfrm>
          <a:prstGeom prst="rect">
            <a:avLst/>
          </a:prstGeom>
          <a:noFill/>
          <a:ln w="3175">
            <a:noFill/>
          </a:ln>
        </p:spPr>
        <p:txBody>
          <a:bodyPr wrap="square" lIns="0" tIns="0" rIns="0" bIns="0" rtlCol="0">
            <a:noAutofit/>
          </a:bodyPr>
          <a:lstStyle/>
          <a:p>
            <a:pPr indent="-269875">
              <a:spcAft>
                <a:spcPts val="885"/>
              </a:spcAft>
            </a:pPr>
            <a:endParaRPr lang="zh-HK" altLang="en-US" sz="1940" noProof="0" dirty="0">
              <a:latin typeface="Georgia" panose="02040502050405020303" pitchFamily="18"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Slide: Fixed Logo">
    <p:spTree>
      <p:nvGrpSpPr>
        <p:cNvPr id="1" name=""/>
        <p:cNvGrpSpPr/>
        <p:nvPr/>
      </p:nvGrpSpPr>
      <p:grpSpPr>
        <a:xfrm>
          <a:off x="0" y="0"/>
          <a:ext cx="0" cy="0"/>
          <a:chOff x="0" y="0"/>
          <a:chExt cx="0" cy="0"/>
        </a:xfrm>
      </p:grpSpPr>
      <p:grpSp>
        <p:nvGrpSpPr>
          <p:cNvPr id="46" name="Logo with Panels"/>
          <p:cNvGrpSpPr/>
          <p:nvPr userDrawn="1"/>
        </p:nvGrpSpPr>
        <p:grpSpPr>
          <a:xfrm>
            <a:off x="1370143" y="5640894"/>
            <a:ext cx="1476347" cy="816350"/>
            <a:chOff x="3835013" y="2828854"/>
            <a:chExt cx="1217986" cy="925197"/>
          </a:xfrm>
        </p:grpSpPr>
        <p:grpSp>
          <p:nvGrpSpPr>
            <p:cNvPr id="47" name="Logo Panels"/>
            <p:cNvGrpSpPr/>
            <p:nvPr/>
          </p:nvGrpSpPr>
          <p:grpSpPr>
            <a:xfrm>
              <a:off x="4609614" y="2828854"/>
              <a:ext cx="443385" cy="397546"/>
              <a:chOff x="4609614" y="2828854"/>
              <a:chExt cx="443385" cy="397546"/>
            </a:xfrm>
          </p:grpSpPr>
          <p:sp>
            <p:nvSpPr>
              <p:cNvPr id="51" name="Rectangle 1"/>
              <p:cNvSpPr>
                <a:spLocks noChangeArrowheads="1"/>
              </p:cNvSpPr>
              <p:nvPr/>
            </p:nvSpPr>
            <p:spPr bwMode="gray">
              <a:xfrm>
                <a:off x="4609614" y="3112483"/>
                <a:ext cx="443385" cy="113916"/>
              </a:xfrm>
              <a:prstGeom prst="rect">
                <a:avLst/>
              </a:prstGeom>
              <a:solidFill>
                <a:srgbClr val="F445F6"/>
              </a:solidFill>
              <a:ln w="0">
                <a:noFill/>
                <a:prstDash val="solid"/>
                <a:miter lim="800000"/>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806450" rtl="0" eaLnBrk="1" fontAlgn="auto" latinLnBrk="0" hangingPunct="1">
                  <a:lnSpc>
                    <a:spcPct val="100000"/>
                  </a:lnSpc>
                  <a:spcBef>
                    <a:spcPts val="0"/>
                  </a:spcBef>
                  <a:spcAft>
                    <a:spcPts val="0"/>
                  </a:spcAft>
                  <a:buClrTx/>
                  <a:buSzTx/>
                  <a:buFontTx/>
                  <a:buNone/>
                  <a:defRPr/>
                </a:pPr>
                <a:endParaRPr kumimoji="0" lang="zh-HK" altLang="en-US" sz="159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52" name="Rectangle 2"/>
              <p:cNvSpPr>
                <a:spLocks noChangeArrowheads="1"/>
              </p:cNvSpPr>
              <p:nvPr/>
            </p:nvSpPr>
            <p:spPr bwMode="gray">
              <a:xfrm>
                <a:off x="4609618" y="2873556"/>
                <a:ext cx="269567" cy="352844"/>
              </a:xfrm>
              <a:prstGeom prst="rect">
                <a:avLst/>
              </a:prstGeom>
              <a:solidFill>
                <a:srgbClr val="F6B67F"/>
              </a:solidFill>
              <a:ln w="0">
                <a:noFill/>
                <a:prstDash val="solid"/>
                <a:miter lim="800000"/>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806450" rtl="0" eaLnBrk="1" fontAlgn="auto" latinLnBrk="0" hangingPunct="1">
                  <a:lnSpc>
                    <a:spcPct val="100000"/>
                  </a:lnSpc>
                  <a:spcBef>
                    <a:spcPts val="0"/>
                  </a:spcBef>
                  <a:spcAft>
                    <a:spcPts val="0"/>
                  </a:spcAft>
                  <a:buClrTx/>
                  <a:buSzTx/>
                  <a:buFontTx/>
                  <a:buNone/>
                  <a:defRPr/>
                </a:pPr>
                <a:endParaRPr kumimoji="0" lang="zh-HK" altLang="en-US" sz="159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53" name="Rectangle 3"/>
              <p:cNvSpPr>
                <a:spLocks noChangeArrowheads="1"/>
              </p:cNvSpPr>
              <p:nvPr/>
            </p:nvSpPr>
            <p:spPr bwMode="gray">
              <a:xfrm>
                <a:off x="4609618" y="2828854"/>
                <a:ext cx="224319" cy="397545"/>
              </a:xfrm>
              <a:prstGeom prst="rect">
                <a:avLst/>
              </a:prstGeom>
              <a:solidFill>
                <a:srgbClr val="F48F17"/>
              </a:solidFill>
              <a:ln w="0">
                <a:noFill/>
                <a:prstDash val="solid"/>
                <a:miter lim="800000"/>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806450" rtl="0" eaLnBrk="1" fontAlgn="auto" latinLnBrk="0" hangingPunct="1">
                  <a:lnSpc>
                    <a:spcPct val="100000"/>
                  </a:lnSpc>
                  <a:spcBef>
                    <a:spcPts val="0"/>
                  </a:spcBef>
                  <a:spcAft>
                    <a:spcPts val="0"/>
                  </a:spcAft>
                  <a:buClrTx/>
                  <a:buSzTx/>
                  <a:buFontTx/>
                  <a:buNone/>
                  <a:defRPr/>
                </a:pPr>
                <a:endParaRPr kumimoji="0" lang="zh-HK" altLang="en-US" sz="159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54" name="Rectangle 4"/>
              <p:cNvSpPr>
                <a:spLocks noChangeArrowheads="1"/>
              </p:cNvSpPr>
              <p:nvPr/>
            </p:nvSpPr>
            <p:spPr bwMode="gray">
              <a:xfrm>
                <a:off x="4609617" y="2873555"/>
                <a:ext cx="224319" cy="352844"/>
              </a:xfrm>
              <a:prstGeom prst="rect">
                <a:avLst/>
              </a:prstGeom>
              <a:solidFill>
                <a:srgbClr val="EB660B"/>
              </a:solidFill>
              <a:ln w="0">
                <a:noFill/>
                <a:prstDash val="solid"/>
                <a:miter lim="800000"/>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806450" rtl="0" eaLnBrk="1" fontAlgn="auto" latinLnBrk="0" hangingPunct="1">
                  <a:lnSpc>
                    <a:spcPct val="100000"/>
                  </a:lnSpc>
                  <a:spcBef>
                    <a:spcPts val="0"/>
                  </a:spcBef>
                  <a:spcAft>
                    <a:spcPts val="0"/>
                  </a:spcAft>
                  <a:buClrTx/>
                  <a:buSzTx/>
                  <a:buFontTx/>
                  <a:buNone/>
                  <a:defRPr/>
                </a:pPr>
                <a:endParaRPr kumimoji="0" lang="zh-HK" altLang="en-US" sz="159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55" name="Rectangle 5"/>
              <p:cNvSpPr>
                <a:spLocks noChangeArrowheads="1"/>
              </p:cNvSpPr>
              <p:nvPr/>
            </p:nvSpPr>
            <p:spPr bwMode="gray">
              <a:xfrm>
                <a:off x="4609615" y="2944211"/>
                <a:ext cx="383843" cy="282188"/>
              </a:xfrm>
              <a:prstGeom prst="rect">
                <a:avLst/>
              </a:prstGeom>
              <a:solidFill>
                <a:srgbClr val="F3BF09"/>
              </a:solidFill>
              <a:ln w="0">
                <a:noFill/>
                <a:prstDash val="solid"/>
                <a:miter lim="800000"/>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806450" rtl="0" eaLnBrk="1" fontAlgn="auto" latinLnBrk="0" hangingPunct="1">
                  <a:lnSpc>
                    <a:spcPct val="100000"/>
                  </a:lnSpc>
                  <a:spcBef>
                    <a:spcPts val="0"/>
                  </a:spcBef>
                  <a:spcAft>
                    <a:spcPts val="0"/>
                  </a:spcAft>
                  <a:buClrTx/>
                  <a:buSzTx/>
                  <a:buFontTx/>
                  <a:buNone/>
                  <a:defRPr/>
                </a:pPr>
                <a:endParaRPr kumimoji="0" lang="zh-HK" altLang="en-US" sz="159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56" name="Rectangle 6"/>
              <p:cNvSpPr>
                <a:spLocks noChangeArrowheads="1"/>
              </p:cNvSpPr>
              <p:nvPr/>
            </p:nvSpPr>
            <p:spPr bwMode="gray">
              <a:xfrm>
                <a:off x="4609616" y="3112483"/>
                <a:ext cx="383842" cy="113916"/>
              </a:xfrm>
              <a:prstGeom prst="rect">
                <a:avLst/>
              </a:prstGeom>
              <a:solidFill>
                <a:srgbClr val="E93409"/>
              </a:solidFill>
              <a:ln w="0">
                <a:noFill/>
                <a:prstDash val="solid"/>
                <a:miter lim="800000"/>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806450" rtl="0" eaLnBrk="1" fontAlgn="auto" latinLnBrk="0" hangingPunct="1">
                  <a:lnSpc>
                    <a:spcPct val="100000"/>
                  </a:lnSpc>
                  <a:spcBef>
                    <a:spcPts val="0"/>
                  </a:spcBef>
                  <a:spcAft>
                    <a:spcPts val="0"/>
                  </a:spcAft>
                  <a:buClrTx/>
                  <a:buSzTx/>
                  <a:buFontTx/>
                  <a:buNone/>
                  <a:defRPr/>
                </a:pPr>
                <a:endParaRPr kumimoji="0" lang="zh-HK" altLang="en-US" sz="159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57" name="Rectangle 7"/>
              <p:cNvSpPr>
                <a:spLocks noChangeArrowheads="1"/>
              </p:cNvSpPr>
              <p:nvPr/>
            </p:nvSpPr>
            <p:spPr bwMode="gray">
              <a:xfrm>
                <a:off x="4609616" y="2944211"/>
                <a:ext cx="269570" cy="282188"/>
              </a:xfrm>
              <a:prstGeom prst="rect">
                <a:avLst/>
              </a:prstGeom>
              <a:solidFill>
                <a:srgbClr val="EA8804"/>
              </a:solidFill>
              <a:ln w="0">
                <a:noFill/>
                <a:prstDash val="solid"/>
                <a:miter lim="800000"/>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806450" rtl="0" eaLnBrk="1" fontAlgn="auto" latinLnBrk="0" hangingPunct="1">
                  <a:lnSpc>
                    <a:spcPct val="100000"/>
                  </a:lnSpc>
                  <a:spcBef>
                    <a:spcPts val="0"/>
                  </a:spcBef>
                  <a:spcAft>
                    <a:spcPts val="0"/>
                  </a:spcAft>
                  <a:buClrTx/>
                  <a:buSzTx/>
                  <a:buFontTx/>
                  <a:buNone/>
                  <a:defRPr/>
                </a:pPr>
                <a:endParaRPr kumimoji="0" lang="zh-HK" altLang="en-US" sz="159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58" name="Rectangle 8"/>
              <p:cNvSpPr>
                <a:spLocks noChangeArrowheads="1"/>
              </p:cNvSpPr>
              <p:nvPr/>
            </p:nvSpPr>
            <p:spPr bwMode="gray">
              <a:xfrm>
                <a:off x="4609616" y="3112483"/>
                <a:ext cx="269569" cy="113916"/>
              </a:xfrm>
              <a:prstGeom prst="rect">
                <a:avLst/>
              </a:prstGeom>
              <a:solidFill>
                <a:srgbClr val="E02504"/>
              </a:solidFill>
              <a:ln w="0">
                <a:noFill/>
                <a:prstDash val="solid"/>
                <a:miter lim="800000"/>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806450" rtl="0" eaLnBrk="1" fontAlgn="auto" latinLnBrk="0" hangingPunct="1">
                  <a:lnSpc>
                    <a:spcPct val="100000"/>
                  </a:lnSpc>
                  <a:spcBef>
                    <a:spcPts val="0"/>
                  </a:spcBef>
                  <a:spcAft>
                    <a:spcPts val="0"/>
                  </a:spcAft>
                  <a:buClrTx/>
                  <a:buSzTx/>
                  <a:buFontTx/>
                  <a:buNone/>
                  <a:defRPr/>
                </a:pPr>
                <a:endParaRPr kumimoji="0" lang="zh-HK" altLang="en-US" sz="159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59" name="Rectangle 9"/>
              <p:cNvSpPr/>
              <p:nvPr/>
            </p:nvSpPr>
            <p:spPr bwMode="gray">
              <a:xfrm>
                <a:off x="4609616" y="2944211"/>
                <a:ext cx="224321" cy="282188"/>
              </a:xfrm>
              <a:prstGeom prst="rect">
                <a:avLst/>
              </a:prstGeom>
              <a:solidFill>
                <a:srgbClr val="E04C00"/>
              </a:solidFill>
              <a:ln w="0">
                <a:noFill/>
                <a:prstDash val="solid"/>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806450" rtl="0" eaLnBrk="1" fontAlgn="auto" latinLnBrk="0" hangingPunct="1">
                  <a:lnSpc>
                    <a:spcPct val="100000"/>
                  </a:lnSpc>
                  <a:spcBef>
                    <a:spcPts val="0"/>
                  </a:spcBef>
                  <a:spcAft>
                    <a:spcPts val="0"/>
                  </a:spcAft>
                  <a:buClrTx/>
                  <a:buSzTx/>
                  <a:buFontTx/>
                  <a:buNone/>
                  <a:defRPr/>
                </a:pPr>
                <a:endParaRPr kumimoji="0" lang="zh-HK" altLang="en-US" sz="159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60" name="Rectangle 10"/>
              <p:cNvSpPr>
                <a:spLocks noChangeArrowheads="1"/>
              </p:cNvSpPr>
              <p:nvPr/>
            </p:nvSpPr>
            <p:spPr bwMode="gray">
              <a:xfrm>
                <a:off x="4609617" y="3112483"/>
                <a:ext cx="224320" cy="113916"/>
              </a:xfrm>
              <a:prstGeom prst="rect">
                <a:avLst/>
              </a:prstGeom>
              <a:solidFill>
                <a:srgbClr val="D61400"/>
              </a:solidFill>
              <a:ln w="0">
                <a:noFill/>
                <a:prstDash val="solid"/>
                <a:miter lim="800000"/>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806450" rtl="0" eaLnBrk="1" fontAlgn="auto" latinLnBrk="0" hangingPunct="1">
                  <a:lnSpc>
                    <a:spcPct val="100000"/>
                  </a:lnSpc>
                  <a:spcBef>
                    <a:spcPts val="0"/>
                  </a:spcBef>
                  <a:spcAft>
                    <a:spcPts val="0"/>
                  </a:spcAft>
                  <a:buClrTx/>
                  <a:buSzTx/>
                  <a:buFontTx/>
                  <a:buNone/>
                  <a:defRPr/>
                </a:pPr>
                <a:endParaRPr kumimoji="0" lang="zh-HK" altLang="en-US" sz="159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61" name="Rectangle 11"/>
              <p:cNvSpPr>
                <a:spLocks noChangeArrowheads="1"/>
              </p:cNvSpPr>
              <p:nvPr/>
            </p:nvSpPr>
            <p:spPr bwMode="gray">
              <a:xfrm>
                <a:off x="4609617" y="3052823"/>
                <a:ext cx="141027" cy="173576"/>
              </a:xfrm>
              <a:prstGeom prst="rect">
                <a:avLst/>
              </a:prstGeom>
              <a:solidFill>
                <a:srgbClr val="C93C00"/>
              </a:solidFill>
              <a:ln w="0">
                <a:noFill/>
                <a:prstDash val="solid"/>
                <a:miter lim="800000"/>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806450" rtl="0" eaLnBrk="1" fontAlgn="auto" latinLnBrk="0" hangingPunct="1">
                  <a:lnSpc>
                    <a:spcPct val="100000"/>
                  </a:lnSpc>
                  <a:spcBef>
                    <a:spcPts val="0"/>
                  </a:spcBef>
                  <a:spcAft>
                    <a:spcPts val="0"/>
                  </a:spcAft>
                  <a:buClrTx/>
                  <a:buSzTx/>
                  <a:buFontTx/>
                  <a:buNone/>
                  <a:defRPr/>
                </a:pPr>
                <a:endParaRPr kumimoji="0" lang="zh-HK" altLang="en-US" sz="159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62" name="Rectangle 12"/>
              <p:cNvSpPr>
                <a:spLocks noChangeArrowheads="1"/>
              </p:cNvSpPr>
              <p:nvPr/>
            </p:nvSpPr>
            <p:spPr bwMode="gray">
              <a:xfrm>
                <a:off x="4609617" y="3112483"/>
                <a:ext cx="141027" cy="113916"/>
              </a:xfrm>
              <a:prstGeom prst="rect">
                <a:avLst/>
              </a:prstGeom>
              <a:solidFill>
                <a:srgbClr val="C01000"/>
              </a:solidFill>
              <a:ln w="0">
                <a:noFill/>
                <a:prstDash val="solid"/>
                <a:miter lim="800000"/>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806450" rtl="0" eaLnBrk="1" fontAlgn="auto" latinLnBrk="0" hangingPunct="1">
                  <a:lnSpc>
                    <a:spcPct val="100000"/>
                  </a:lnSpc>
                  <a:spcBef>
                    <a:spcPts val="0"/>
                  </a:spcBef>
                  <a:spcAft>
                    <a:spcPts val="0"/>
                  </a:spcAft>
                  <a:buClrTx/>
                  <a:buSzTx/>
                  <a:buFontTx/>
                  <a:buNone/>
                  <a:defRPr/>
                </a:pPr>
                <a:endParaRPr kumimoji="0" lang="zh-HK" altLang="en-US" sz="159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grpSp>
        <p:grpSp>
          <p:nvGrpSpPr>
            <p:cNvPr id="48" name="Logo"/>
            <p:cNvGrpSpPr/>
            <p:nvPr/>
          </p:nvGrpSpPr>
          <p:grpSpPr>
            <a:xfrm>
              <a:off x="3835013" y="3226397"/>
              <a:ext cx="905256" cy="527654"/>
              <a:chOff x="3835013" y="3226397"/>
              <a:chExt cx="905256" cy="527654"/>
            </a:xfrm>
          </p:grpSpPr>
          <p:sp>
            <p:nvSpPr>
              <p:cNvPr id="49" name="Rectangle 0"/>
              <p:cNvSpPr>
                <a:spLocks noChangeArrowheads="1"/>
              </p:cNvSpPr>
              <p:nvPr/>
            </p:nvSpPr>
            <p:spPr bwMode="black">
              <a:xfrm>
                <a:off x="4381013" y="3226397"/>
                <a:ext cx="228600" cy="57350"/>
              </a:xfrm>
              <a:prstGeom prst="rect">
                <a:avLst/>
              </a:prstGeom>
              <a:solidFill>
                <a:srgbClr val="A10000"/>
              </a:solidFill>
              <a:ln w="0">
                <a:noFill/>
                <a:prstDash val="solid"/>
                <a:miter lim="800000"/>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806450" rtl="0" eaLnBrk="1" fontAlgn="auto" latinLnBrk="0" hangingPunct="1">
                  <a:lnSpc>
                    <a:spcPct val="100000"/>
                  </a:lnSpc>
                  <a:spcBef>
                    <a:spcPts val="0"/>
                  </a:spcBef>
                  <a:spcAft>
                    <a:spcPts val="0"/>
                  </a:spcAft>
                  <a:buClrTx/>
                  <a:buSzTx/>
                  <a:buFontTx/>
                  <a:buNone/>
                  <a:defRPr/>
                </a:pPr>
                <a:endParaRPr kumimoji="0" lang="zh-HK" altLang="en-US" sz="159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50" name="Freeform 49"/>
              <p:cNvSpPr>
                <a:spLocks noEditPoints="1"/>
              </p:cNvSpPr>
              <p:nvPr/>
            </p:nvSpPr>
            <p:spPr bwMode="black">
              <a:xfrm>
                <a:off x="3835013" y="3412840"/>
                <a:ext cx="905256" cy="341211"/>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806450" rtl="0" eaLnBrk="1" fontAlgn="auto" latinLnBrk="0" hangingPunct="1">
                  <a:lnSpc>
                    <a:spcPct val="100000"/>
                  </a:lnSpc>
                  <a:spcBef>
                    <a:spcPts val="0"/>
                  </a:spcBef>
                  <a:spcAft>
                    <a:spcPts val="0"/>
                  </a:spcAft>
                  <a:buClrTx/>
                  <a:buSzTx/>
                  <a:buFontTx/>
                  <a:buNone/>
                  <a:defRPr/>
                </a:pPr>
                <a:endParaRPr kumimoji="0" lang="zh-HK" altLang="en-US" sz="159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grpSp>
      </p:grpSp>
      <p:sp>
        <p:nvSpPr>
          <p:cNvPr id="25" name="Descriptor"/>
          <p:cNvSpPr txBox="1"/>
          <p:nvPr userDrawn="1">
            <p:custDataLst>
              <p:tags r:id="rId2"/>
            </p:custDataLst>
          </p:nvPr>
        </p:nvSpPr>
        <p:spPr bwMode="black">
          <a:xfrm>
            <a:off x="2493818" y="742278"/>
            <a:ext cx="32060" cy="135743"/>
          </a:xfrm>
          <a:prstGeom prst="rect">
            <a:avLst/>
          </a:prstGeom>
          <a:noFill/>
          <a:ln>
            <a:noFill/>
          </a:ln>
        </p:spPr>
        <p:txBody>
          <a:bodyPr wrap="none" lIns="0" tIns="0" rIns="0" bIns="0" rtlCol="0">
            <a:spAutoFit/>
          </a:bodyPr>
          <a:lstStyle/>
          <a:p>
            <a:r>
              <a:rPr lang="zh-HK" altLang="en-US" sz="880" noProof="0" dirty="0">
                <a:solidFill>
                  <a:schemeClr val="tx1"/>
                </a:solidFill>
                <a:latin typeface="+mn-lt"/>
                <a:cs typeface="Arial" panose="020B0604020202020204" pitchFamily="34" charset="0"/>
              </a:rPr>
              <a:t> </a:t>
            </a:r>
            <a:endParaRPr lang="zh-HK" altLang="en-US" sz="880" noProof="0" dirty="0">
              <a:solidFill>
                <a:schemeClr val="tx1"/>
              </a:solidFill>
              <a:latin typeface="+mn-lt"/>
              <a:cs typeface="Arial" panose="020B0604020202020204" pitchFamily="34" charset="0"/>
            </a:endParaRPr>
          </a:p>
        </p:txBody>
      </p:sp>
      <p:sp>
        <p:nvSpPr>
          <p:cNvPr id="2" name="Repot Title"/>
          <p:cNvSpPr>
            <a:spLocks noGrp="1"/>
          </p:cNvSpPr>
          <p:nvPr userDrawn="1">
            <p:ph type="ctrTitle" hasCustomPrompt="1"/>
            <p:custDataLst>
              <p:tags r:id="rId3"/>
            </p:custDataLst>
          </p:nvPr>
        </p:nvSpPr>
        <p:spPr bwMode="black">
          <a:xfrm>
            <a:off x="2493113" y="1112680"/>
            <a:ext cx="7204364" cy="427484"/>
          </a:xfrm>
        </p:spPr>
        <p:txBody>
          <a:bodyPr vert="horz" lIns="0" tIns="0" rIns="0" bIns="36000" rtlCol="0" anchor="t" anchorCtr="0">
            <a:spAutoFit/>
          </a:bodyPr>
          <a:lstStyle>
            <a:lvl1pPr algn="l" defTabSz="898525" rtl="0" eaLnBrk="1" latinLnBrk="0" hangingPunct="1">
              <a:lnSpc>
                <a:spcPct val="90000"/>
              </a:lnSpc>
              <a:spcBef>
                <a:spcPct val="0"/>
              </a:spcBef>
              <a:buNone/>
              <a:defRPr lang="en-GB" sz="2825" b="1" i="1" kern="1200" baseline="0" noProof="0">
                <a:solidFill>
                  <a:schemeClr val="tx1"/>
                </a:solidFill>
                <a:latin typeface="+mj-lt"/>
                <a:ea typeface="+mj-ea"/>
                <a:cs typeface="+mj-cs"/>
              </a:defRPr>
            </a:lvl1pPr>
          </a:lstStyle>
          <a:p>
            <a:r>
              <a:rPr lang="en-US" altLang="zh-HK" noProof="0" dirty="0"/>
              <a:t>Report Title</a:t>
            </a:r>
            <a:endParaRPr lang="zh-HK" altLang="en-US" noProof="0" dirty="0"/>
          </a:p>
        </p:txBody>
      </p:sp>
      <p:sp>
        <p:nvSpPr>
          <p:cNvPr id="3" name="Report Subtitle"/>
          <p:cNvSpPr>
            <a:spLocks noGrp="1"/>
          </p:cNvSpPr>
          <p:nvPr userDrawn="1">
            <p:ph type="subTitle" idx="1" hasCustomPrompt="1"/>
            <p:custDataLst>
              <p:tags r:id="rId4"/>
            </p:custDataLst>
          </p:nvPr>
        </p:nvSpPr>
        <p:spPr bwMode="black">
          <a:xfrm>
            <a:off x="2493113" y="1546412"/>
            <a:ext cx="7204364" cy="391057"/>
          </a:xfrm>
        </p:spPr>
        <p:txBody>
          <a:bodyPr tIns="0" bIns="0">
            <a:spAutoFit/>
          </a:bodyPr>
          <a:lstStyle>
            <a:lvl1pPr marL="0" indent="0" algn="l">
              <a:lnSpc>
                <a:spcPct val="90000"/>
              </a:lnSpc>
              <a:spcAft>
                <a:spcPts val="0"/>
              </a:spcAft>
              <a:buNone/>
              <a:defRPr sz="2825" baseline="0">
                <a:solidFill>
                  <a:schemeClr val="tx1"/>
                </a:solidFill>
                <a:latin typeface="+mj-lt"/>
              </a:defRPr>
            </a:lvl1pPr>
            <a:lvl2pPr marL="449580" indent="0" algn="ctr">
              <a:buNone/>
              <a:defRPr>
                <a:solidFill>
                  <a:schemeClr val="tx1">
                    <a:tint val="75000"/>
                  </a:schemeClr>
                </a:solidFill>
              </a:defRPr>
            </a:lvl2pPr>
            <a:lvl3pPr marL="899160" indent="0" algn="ctr">
              <a:buNone/>
              <a:defRPr>
                <a:solidFill>
                  <a:schemeClr val="tx1">
                    <a:tint val="75000"/>
                  </a:schemeClr>
                </a:solidFill>
              </a:defRPr>
            </a:lvl3pPr>
            <a:lvl4pPr marL="1348740" indent="0" algn="ctr">
              <a:buNone/>
              <a:defRPr>
                <a:solidFill>
                  <a:schemeClr val="tx1">
                    <a:tint val="75000"/>
                  </a:schemeClr>
                </a:solidFill>
              </a:defRPr>
            </a:lvl4pPr>
            <a:lvl5pPr marL="1798320" indent="0" algn="ctr">
              <a:buNone/>
              <a:defRPr>
                <a:solidFill>
                  <a:schemeClr val="tx1">
                    <a:tint val="75000"/>
                  </a:schemeClr>
                </a:solidFill>
              </a:defRPr>
            </a:lvl5pPr>
            <a:lvl6pPr marL="2247265" indent="0" algn="ctr">
              <a:buNone/>
              <a:defRPr>
                <a:solidFill>
                  <a:schemeClr val="tx1">
                    <a:tint val="75000"/>
                  </a:schemeClr>
                </a:solidFill>
              </a:defRPr>
            </a:lvl6pPr>
            <a:lvl7pPr marL="2696845" indent="0" algn="ctr">
              <a:buNone/>
              <a:defRPr>
                <a:solidFill>
                  <a:schemeClr val="tx1">
                    <a:tint val="75000"/>
                  </a:schemeClr>
                </a:solidFill>
              </a:defRPr>
            </a:lvl7pPr>
            <a:lvl8pPr marL="3146425" indent="0" algn="ctr">
              <a:buNone/>
              <a:defRPr>
                <a:solidFill>
                  <a:schemeClr val="tx1">
                    <a:tint val="75000"/>
                  </a:schemeClr>
                </a:solidFill>
              </a:defRPr>
            </a:lvl8pPr>
            <a:lvl9pPr marL="3596005" indent="0" algn="ctr">
              <a:buNone/>
              <a:defRPr>
                <a:solidFill>
                  <a:schemeClr val="tx1">
                    <a:tint val="75000"/>
                  </a:schemeClr>
                </a:solidFill>
              </a:defRPr>
            </a:lvl9pPr>
          </a:lstStyle>
          <a:p>
            <a:r>
              <a:rPr lang="en-US" altLang="zh-HK" noProof="0" dirty="0"/>
              <a:t>Subtitle</a:t>
            </a:r>
            <a:endParaRPr lang="zh-HK" altLang="en-US" noProof="0" dirty="0"/>
          </a:p>
        </p:txBody>
      </p:sp>
      <p:sp>
        <p:nvSpPr>
          <p:cNvPr id="43" name="Confidentiality stamp"/>
          <p:cNvSpPr txBox="1"/>
          <p:nvPr userDrawn="1">
            <p:custDataLst>
              <p:tags r:id="rId5"/>
            </p:custDataLst>
          </p:nvPr>
        </p:nvSpPr>
        <p:spPr bwMode="black">
          <a:xfrm>
            <a:off x="642851" y="3291841"/>
            <a:ext cx="1485207" cy="135743"/>
          </a:xfrm>
          <a:prstGeom prst="rect">
            <a:avLst/>
          </a:prstGeom>
          <a:noFill/>
          <a:ln>
            <a:noFill/>
          </a:ln>
        </p:spPr>
        <p:txBody>
          <a:bodyPr wrap="square" lIns="0" tIns="0" rIns="0" bIns="0" rtlCol="0">
            <a:spAutoFit/>
          </a:bodyPr>
          <a:lstStyle/>
          <a:p>
            <a:pPr algn="l"/>
            <a:r>
              <a:rPr lang="zh-HK" altLang="en-US" sz="880" i="1" noProof="0" dirty="0">
                <a:solidFill>
                  <a:schemeClr val="tx1"/>
                </a:solidFill>
                <a:latin typeface="Georgia" panose="02040502050405020303" pitchFamily="18" charset="0"/>
                <a:cs typeface="Arial" panose="020B0604020202020204" pitchFamily="34" charset="0"/>
              </a:rPr>
              <a:t> </a:t>
            </a:r>
            <a:endParaRPr lang="zh-HK" altLang="en-US" sz="880" i="1" noProof="0" dirty="0">
              <a:solidFill>
                <a:schemeClr val="tx1"/>
              </a:solidFill>
              <a:latin typeface="Georgia" panose="02040502050405020303" pitchFamily="18" charset="0"/>
              <a:cs typeface="Arial" panose="020B0604020202020204" pitchFamily="34" charset="0"/>
            </a:endParaRPr>
          </a:p>
        </p:txBody>
      </p:sp>
      <p:sp>
        <p:nvSpPr>
          <p:cNvPr id="32" name="Draft stamp"/>
          <p:cNvSpPr txBox="1"/>
          <p:nvPr userDrawn="1">
            <p:custDataLst>
              <p:tags r:id="rId6"/>
            </p:custDataLst>
          </p:nvPr>
        </p:nvSpPr>
        <p:spPr bwMode="black">
          <a:xfrm>
            <a:off x="642851" y="3566160"/>
            <a:ext cx="1662545" cy="257949"/>
          </a:xfrm>
          <a:prstGeom prst="rect">
            <a:avLst/>
          </a:prstGeom>
          <a:noFill/>
          <a:ln>
            <a:noFill/>
          </a:ln>
        </p:spPr>
        <p:txBody>
          <a:bodyPr wrap="square" lIns="0" tIns="0" rIns="0" bIns="121024" rtlCol="0" anchor="t" anchorCtr="0">
            <a:spAutoFit/>
          </a:bodyPr>
          <a:lstStyle/>
          <a:p>
            <a:pPr algn="l">
              <a:lnSpc>
                <a:spcPct val="100000"/>
              </a:lnSpc>
            </a:pPr>
            <a:r>
              <a:rPr lang="zh-HK" altLang="en-US" sz="880" b="1" i="1" noProof="0" dirty="0">
                <a:solidFill>
                  <a:schemeClr val="tx1"/>
                </a:solidFill>
                <a:latin typeface="Georgia" panose="02040502050405020303" pitchFamily="18" charset="0"/>
                <a:cs typeface="Arial" panose="020B0604020202020204" pitchFamily="34" charset="0"/>
              </a:rPr>
              <a:t> </a:t>
            </a:r>
            <a:endParaRPr lang="zh-HK" altLang="en-US" sz="880" b="1" i="1" noProof="0" dirty="0">
              <a:solidFill>
                <a:schemeClr val="tx1"/>
              </a:solidFill>
              <a:latin typeface="Georgia" panose="02040502050405020303" pitchFamily="18" charset="0"/>
              <a:cs typeface="Arial" panose="020B0604020202020204" pitchFamily="34" charset="0"/>
            </a:endParaRPr>
          </a:p>
        </p:txBody>
      </p:sp>
      <p:sp>
        <p:nvSpPr>
          <p:cNvPr id="31" name="Report Date"/>
          <p:cNvSpPr txBox="1"/>
          <p:nvPr userDrawn="1">
            <p:custDataLst>
              <p:tags r:id="rId7"/>
            </p:custDataLst>
          </p:nvPr>
        </p:nvSpPr>
        <p:spPr bwMode="black">
          <a:xfrm>
            <a:off x="642850" y="3832412"/>
            <a:ext cx="1485207" cy="135743"/>
          </a:xfrm>
          <a:prstGeom prst="rect">
            <a:avLst/>
          </a:prstGeom>
          <a:noFill/>
          <a:ln>
            <a:noFill/>
          </a:ln>
        </p:spPr>
        <p:txBody>
          <a:bodyPr wrap="square" lIns="0" tIns="0" rIns="0" bIns="0" rtlCol="0">
            <a:spAutoFit/>
          </a:bodyPr>
          <a:lstStyle/>
          <a:p>
            <a:pPr algn="l"/>
            <a:endParaRPr lang="zh-HK" altLang="en-US" sz="880" i="1" noProof="0" dirty="0">
              <a:solidFill>
                <a:schemeClr val="tx1"/>
              </a:solidFill>
              <a:latin typeface="Georgia" panose="02040502050405020303" pitchFamily="18" charset="0"/>
              <a:cs typeface="Arial" panose="020B0604020202020204" pitchFamily="34" charset="0"/>
            </a:endParaRPr>
          </a:p>
        </p:txBody>
      </p:sp>
      <p:cxnSp>
        <p:nvCxnSpPr>
          <p:cNvPr id="72" name="Frame Line"/>
          <p:cNvCxnSpPr/>
          <p:nvPr userDrawn="1"/>
        </p:nvCxnSpPr>
        <p:spPr bwMode="black">
          <a:xfrm flipV="1">
            <a:off x="2309092" y="1006540"/>
            <a:ext cx="9230733" cy="127059"/>
          </a:xfrm>
          <a:prstGeom prst="bentConnector3">
            <a:avLst>
              <a:gd name="adj1" fmla="val -3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6" name="Frame Line"/>
          <p:cNvCxnSpPr/>
          <p:nvPr userDrawn="1"/>
        </p:nvCxnSpPr>
        <p:spPr bwMode="black">
          <a:xfrm flipV="1">
            <a:off x="461818" y="3170816"/>
            <a:ext cx="1662545" cy="127059"/>
          </a:xfrm>
          <a:prstGeom prst="bentConnector3">
            <a:avLst>
              <a:gd name="adj1" fmla="val -174"/>
            </a:avLst>
          </a:prstGeom>
          <a:ln w="12700" cap="rnd">
            <a:solidFill>
              <a:schemeClr val="tx2"/>
            </a:solidFill>
            <a:prstDash val="sysDot"/>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showMasterSp="0" userDrawn="1">
  <p:cSld name="Cover Slide: Colour">
    <p:spTree>
      <p:nvGrpSpPr>
        <p:cNvPr id="1" name=""/>
        <p:cNvGrpSpPr/>
        <p:nvPr/>
      </p:nvGrpSpPr>
      <p:grpSpPr>
        <a:xfrm>
          <a:off x="0" y="0"/>
          <a:ext cx="0" cy="0"/>
          <a:chOff x="0" y="0"/>
          <a:chExt cx="0" cy="0"/>
        </a:xfrm>
      </p:grpSpPr>
      <p:grpSp>
        <p:nvGrpSpPr>
          <p:cNvPr id="27" name="Logo with Panels"/>
          <p:cNvGrpSpPr/>
          <p:nvPr userDrawn="1"/>
        </p:nvGrpSpPr>
        <p:grpSpPr>
          <a:xfrm>
            <a:off x="1370143" y="0"/>
            <a:ext cx="10821857" cy="6457244"/>
            <a:chOff x="1130368" y="0"/>
            <a:chExt cx="8928032" cy="7318210"/>
          </a:xfrm>
        </p:grpSpPr>
        <p:grpSp>
          <p:nvGrpSpPr>
            <p:cNvPr id="4" name="Logo Shapes"/>
            <p:cNvGrpSpPr/>
            <p:nvPr userDrawn="1"/>
          </p:nvGrpSpPr>
          <p:grpSpPr>
            <a:xfrm>
              <a:off x="1904991" y="0"/>
              <a:ext cx="8153409" cy="6792221"/>
              <a:chOff x="1828799" y="0"/>
              <a:chExt cx="8153409" cy="6792221"/>
            </a:xfrm>
          </p:grpSpPr>
          <p:sp>
            <p:nvSpPr>
              <p:cNvPr id="68" name="Rectangle 2"/>
              <p:cNvSpPr>
                <a:spLocks noChangeArrowheads="1"/>
              </p:cNvSpPr>
              <p:nvPr userDrawn="1"/>
            </p:nvSpPr>
            <p:spPr bwMode="gray">
              <a:xfrm>
                <a:off x="1828799" y="1150143"/>
                <a:ext cx="8153409" cy="5638800"/>
              </a:xfrm>
              <a:prstGeom prst="rect">
                <a:avLst/>
              </a:prstGeom>
              <a:solidFill>
                <a:schemeClr val="tx2">
                  <a:lumMod val="40000"/>
                  <a:lumOff val="60000"/>
                </a:schemeClr>
              </a:solidFill>
              <a:ln w="0">
                <a:noFill/>
                <a:prstDash val="solid"/>
                <a:miter lim="800000"/>
              </a:ln>
            </p:spPr>
            <p:txBody>
              <a:bodyPr vert="horz" wrap="square" lIns="91440" tIns="45720" rIns="91440" bIns="45720" numCol="1" anchor="t" anchorCtr="0" compatLnSpc="1"/>
              <a:lstStyle/>
              <a:p>
                <a:endParaRPr lang="zh-HK" altLang="en-US" sz="970" noProof="0" dirty="0"/>
              </a:p>
            </p:txBody>
          </p:sp>
          <p:sp>
            <p:nvSpPr>
              <p:cNvPr id="24" name="Rectangle 4"/>
              <p:cNvSpPr>
                <a:spLocks noChangeArrowheads="1"/>
              </p:cNvSpPr>
              <p:nvPr/>
            </p:nvSpPr>
            <p:spPr bwMode="gray">
              <a:xfrm>
                <a:off x="1828800" y="0"/>
                <a:ext cx="6248400" cy="6792221"/>
              </a:xfrm>
              <a:prstGeom prst="rect">
                <a:avLst/>
              </a:prstGeom>
              <a:solidFill>
                <a:schemeClr val="tx2">
                  <a:lumMod val="60000"/>
                  <a:lumOff val="40000"/>
                </a:schemeClr>
              </a:solidFill>
              <a:ln w="0">
                <a:noFill/>
                <a:prstDash val="solid"/>
                <a:miter lim="800000"/>
              </a:ln>
            </p:spPr>
            <p:txBody>
              <a:bodyPr vert="horz" wrap="square" lIns="91440" tIns="45720" rIns="91440" bIns="45720" numCol="1" anchor="t" anchorCtr="0" compatLnSpc="1"/>
              <a:lstStyle/>
              <a:p>
                <a:endParaRPr lang="zh-HK" altLang="en-US" sz="970" noProof="0" dirty="0"/>
              </a:p>
            </p:txBody>
          </p:sp>
          <p:sp>
            <p:nvSpPr>
              <p:cNvPr id="29" name="Rectangle 7"/>
              <p:cNvSpPr>
                <a:spLocks noChangeArrowheads="1"/>
              </p:cNvSpPr>
              <p:nvPr userDrawn="1"/>
            </p:nvSpPr>
            <p:spPr bwMode="gray">
              <a:xfrm>
                <a:off x="1828800" y="1150143"/>
                <a:ext cx="6248400" cy="5638799"/>
              </a:xfrm>
              <a:prstGeom prst="rect">
                <a:avLst/>
              </a:prstGeom>
              <a:solidFill>
                <a:schemeClr val="accent1"/>
              </a:solidFill>
              <a:ln w="0">
                <a:noFill/>
                <a:prstDash val="solid"/>
                <a:miter lim="800000"/>
              </a:ln>
            </p:spPr>
            <p:txBody>
              <a:bodyPr vert="horz" wrap="square" lIns="0" tIns="0" rIns="0" bIns="0" numCol="1" anchor="t" anchorCtr="0" compatLnSpc="1"/>
              <a:lstStyle/>
              <a:p>
                <a:endParaRPr lang="zh-HK" altLang="en-US" sz="970" noProof="0" dirty="0"/>
              </a:p>
            </p:txBody>
          </p:sp>
        </p:grpSp>
        <p:grpSp>
          <p:nvGrpSpPr>
            <p:cNvPr id="26" name="Logo"/>
            <p:cNvGrpSpPr/>
            <p:nvPr userDrawn="1"/>
          </p:nvGrpSpPr>
          <p:grpSpPr>
            <a:xfrm>
              <a:off x="1130368" y="6790556"/>
              <a:ext cx="905256" cy="527654"/>
              <a:chOff x="1130368" y="6790556"/>
              <a:chExt cx="905256" cy="527654"/>
            </a:xfrm>
          </p:grpSpPr>
          <p:sp>
            <p:nvSpPr>
              <p:cNvPr id="23" name="Rectangle 0"/>
              <p:cNvSpPr>
                <a:spLocks noChangeArrowheads="1"/>
              </p:cNvSpPr>
              <p:nvPr userDrawn="1"/>
            </p:nvSpPr>
            <p:spPr bwMode="black">
              <a:xfrm>
                <a:off x="1676368" y="6790556"/>
                <a:ext cx="228600" cy="57350"/>
              </a:xfrm>
              <a:prstGeom prst="rect">
                <a:avLst/>
              </a:prstGeom>
              <a:solidFill>
                <a:schemeClr val="accent1"/>
              </a:solidFill>
              <a:ln w="0">
                <a:noFill/>
                <a:prstDash val="solid"/>
                <a:miter lim="800000"/>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806450" rtl="0" eaLnBrk="1" fontAlgn="auto" latinLnBrk="0" hangingPunct="1">
                  <a:lnSpc>
                    <a:spcPct val="100000"/>
                  </a:lnSpc>
                  <a:spcBef>
                    <a:spcPts val="0"/>
                  </a:spcBef>
                  <a:spcAft>
                    <a:spcPts val="0"/>
                  </a:spcAft>
                  <a:buClrTx/>
                  <a:buSzTx/>
                  <a:buFontTx/>
                  <a:buNone/>
                  <a:defRPr/>
                </a:pPr>
                <a:endParaRPr kumimoji="0" lang="zh-HK" altLang="en-US" sz="159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25" name="Freeform 24"/>
              <p:cNvSpPr>
                <a:spLocks noEditPoints="1"/>
              </p:cNvSpPr>
              <p:nvPr userDrawn="1"/>
            </p:nvSpPr>
            <p:spPr bwMode="black">
              <a:xfrm>
                <a:off x="1130368" y="6976999"/>
                <a:ext cx="905256" cy="341211"/>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806450" rtl="0" eaLnBrk="1" fontAlgn="auto" latinLnBrk="0" hangingPunct="1">
                  <a:lnSpc>
                    <a:spcPct val="100000"/>
                  </a:lnSpc>
                  <a:spcBef>
                    <a:spcPts val="0"/>
                  </a:spcBef>
                  <a:spcAft>
                    <a:spcPts val="0"/>
                  </a:spcAft>
                  <a:buClrTx/>
                  <a:buSzTx/>
                  <a:buFontTx/>
                  <a:buNone/>
                  <a:defRPr/>
                </a:pPr>
                <a:endParaRPr kumimoji="0" lang="zh-HK" altLang="en-US" sz="159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grpSp>
      </p:grpSp>
      <p:sp>
        <p:nvSpPr>
          <p:cNvPr id="16" name="Descriptor"/>
          <p:cNvSpPr txBox="1"/>
          <p:nvPr userDrawn="1">
            <p:custDataLst>
              <p:tags r:id="rId2"/>
            </p:custDataLst>
          </p:nvPr>
        </p:nvSpPr>
        <p:spPr bwMode="white">
          <a:xfrm>
            <a:off x="2493818" y="742278"/>
            <a:ext cx="32060" cy="135743"/>
          </a:xfrm>
          <a:prstGeom prst="rect">
            <a:avLst/>
          </a:prstGeom>
          <a:noFill/>
          <a:ln>
            <a:noFill/>
          </a:ln>
        </p:spPr>
        <p:txBody>
          <a:bodyPr wrap="none" lIns="0" tIns="0" rIns="0" bIns="0" rtlCol="0">
            <a:spAutoFit/>
          </a:bodyPr>
          <a:lstStyle/>
          <a:p>
            <a:r>
              <a:rPr lang="zh-HK" altLang="en-US" sz="880" noProof="0" dirty="0">
                <a:solidFill>
                  <a:schemeClr val="bg1"/>
                </a:solidFill>
                <a:latin typeface="+mn-lt"/>
                <a:cs typeface="Arial" panose="020B0604020202020204" pitchFamily="34" charset="0"/>
              </a:rPr>
              <a:t> </a:t>
            </a:r>
            <a:endParaRPr lang="zh-HK" altLang="en-US" sz="880" noProof="0" dirty="0">
              <a:solidFill>
                <a:schemeClr val="bg1"/>
              </a:solidFill>
              <a:latin typeface="+mn-lt"/>
              <a:cs typeface="Arial" panose="020B0604020202020204" pitchFamily="34" charset="0"/>
            </a:endParaRPr>
          </a:p>
        </p:txBody>
      </p:sp>
      <p:sp>
        <p:nvSpPr>
          <p:cNvPr id="2" name="Report Title"/>
          <p:cNvSpPr>
            <a:spLocks noGrp="1"/>
          </p:cNvSpPr>
          <p:nvPr userDrawn="1">
            <p:ph type="ctrTitle" hasCustomPrompt="1"/>
            <p:custDataLst>
              <p:tags r:id="rId3"/>
            </p:custDataLst>
          </p:nvPr>
        </p:nvSpPr>
        <p:spPr bwMode="white">
          <a:xfrm>
            <a:off x="2493113" y="1112680"/>
            <a:ext cx="7204364" cy="427484"/>
          </a:xfrm>
        </p:spPr>
        <p:txBody>
          <a:bodyPr vert="horz" lIns="0" tIns="0" rIns="0" bIns="36000" rtlCol="0" anchor="t" anchorCtr="0">
            <a:spAutoFit/>
          </a:bodyPr>
          <a:lstStyle>
            <a:lvl1pPr algn="l" defTabSz="898525" rtl="0" eaLnBrk="1" latinLnBrk="0" hangingPunct="1">
              <a:lnSpc>
                <a:spcPct val="90000"/>
              </a:lnSpc>
              <a:spcBef>
                <a:spcPct val="0"/>
              </a:spcBef>
              <a:buNone/>
              <a:defRPr lang="en-GB" sz="2825" b="1" i="1" kern="1200" baseline="0" noProof="0">
                <a:solidFill>
                  <a:schemeClr val="bg1"/>
                </a:solidFill>
                <a:latin typeface="+mj-lt"/>
                <a:ea typeface="+mj-ea"/>
                <a:cs typeface="+mj-cs"/>
              </a:defRPr>
            </a:lvl1pPr>
          </a:lstStyle>
          <a:p>
            <a:r>
              <a:rPr lang="en-US" altLang="zh-HK" noProof="0" dirty="0"/>
              <a:t>Report Title</a:t>
            </a:r>
            <a:endParaRPr lang="zh-HK" altLang="en-US" noProof="0" dirty="0"/>
          </a:p>
        </p:txBody>
      </p:sp>
      <p:sp>
        <p:nvSpPr>
          <p:cNvPr id="3" name="Report Subtitle"/>
          <p:cNvSpPr>
            <a:spLocks noGrp="1"/>
          </p:cNvSpPr>
          <p:nvPr userDrawn="1">
            <p:ph type="subTitle" idx="1" hasCustomPrompt="1"/>
            <p:custDataLst>
              <p:tags r:id="rId4"/>
            </p:custDataLst>
          </p:nvPr>
        </p:nvSpPr>
        <p:spPr bwMode="white">
          <a:xfrm>
            <a:off x="2493113" y="1546412"/>
            <a:ext cx="7204364" cy="391057"/>
          </a:xfrm>
        </p:spPr>
        <p:txBody>
          <a:bodyPr tIns="0" bIns="0">
            <a:spAutoFit/>
          </a:bodyPr>
          <a:lstStyle>
            <a:lvl1pPr marL="0" indent="0" algn="l">
              <a:lnSpc>
                <a:spcPct val="90000"/>
              </a:lnSpc>
              <a:spcAft>
                <a:spcPts val="0"/>
              </a:spcAft>
              <a:buNone/>
              <a:defRPr sz="2825" baseline="0">
                <a:solidFill>
                  <a:schemeClr val="bg1"/>
                </a:solidFill>
                <a:latin typeface="+mj-lt"/>
              </a:defRPr>
            </a:lvl1pPr>
            <a:lvl2pPr marL="449580" indent="0" algn="ctr">
              <a:buNone/>
              <a:defRPr>
                <a:solidFill>
                  <a:schemeClr val="tx1">
                    <a:tint val="75000"/>
                  </a:schemeClr>
                </a:solidFill>
              </a:defRPr>
            </a:lvl2pPr>
            <a:lvl3pPr marL="899160" indent="0" algn="ctr">
              <a:buNone/>
              <a:defRPr>
                <a:solidFill>
                  <a:schemeClr val="tx1">
                    <a:tint val="75000"/>
                  </a:schemeClr>
                </a:solidFill>
              </a:defRPr>
            </a:lvl3pPr>
            <a:lvl4pPr marL="1348740" indent="0" algn="ctr">
              <a:buNone/>
              <a:defRPr>
                <a:solidFill>
                  <a:schemeClr val="tx1">
                    <a:tint val="75000"/>
                  </a:schemeClr>
                </a:solidFill>
              </a:defRPr>
            </a:lvl4pPr>
            <a:lvl5pPr marL="1798320" indent="0" algn="ctr">
              <a:buNone/>
              <a:defRPr>
                <a:solidFill>
                  <a:schemeClr val="tx1">
                    <a:tint val="75000"/>
                  </a:schemeClr>
                </a:solidFill>
              </a:defRPr>
            </a:lvl5pPr>
            <a:lvl6pPr marL="2247265" indent="0" algn="ctr">
              <a:buNone/>
              <a:defRPr>
                <a:solidFill>
                  <a:schemeClr val="tx1">
                    <a:tint val="75000"/>
                  </a:schemeClr>
                </a:solidFill>
              </a:defRPr>
            </a:lvl6pPr>
            <a:lvl7pPr marL="2696845" indent="0" algn="ctr">
              <a:buNone/>
              <a:defRPr>
                <a:solidFill>
                  <a:schemeClr val="tx1">
                    <a:tint val="75000"/>
                  </a:schemeClr>
                </a:solidFill>
              </a:defRPr>
            </a:lvl7pPr>
            <a:lvl8pPr marL="3146425" indent="0" algn="ctr">
              <a:buNone/>
              <a:defRPr>
                <a:solidFill>
                  <a:schemeClr val="tx1">
                    <a:tint val="75000"/>
                  </a:schemeClr>
                </a:solidFill>
              </a:defRPr>
            </a:lvl8pPr>
            <a:lvl9pPr marL="3596005" indent="0" algn="ctr">
              <a:buNone/>
              <a:defRPr>
                <a:solidFill>
                  <a:schemeClr val="tx1">
                    <a:tint val="75000"/>
                  </a:schemeClr>
                </a:solidFill>
              </a:defRPr>
            </a:lvl9pPr>
          </a:lstStyle>
          <a:p>
            <a:r>
              <a:rPr lang="en-US" altLang="zh-HK" noProof="0" dirty="0"/>
              <a:t>Subtitle</a:t>
            </a:r>
            <a:endParaRPr lang="zh-HK" altLang="en-US" noProof="0" dirty="0"/>
          </a:p>
        </p:txBody>
      </p:sp>
      <p:sp>
        <p:nvSpPr>
          <p:cNvPr id="43" name="Confidentiality stamp"/>
          <p:cNvSpPr txBox="1"/>
          <p:nvPr userDrawn="1">
            <p:custDataLst>
              <p:tags r:id="rId5"/>
            </p:custDataLst>
          </p:nvPr>
        </p:nvSpPr>
        <p:spPr bwMode="black">
          <a:xfrm>
            <a:off x="642851" y="3291841"/>
            <a:ext cx="1485207" cy="135743"/>
          </a:xfrm>
          <a:prstGeom prst="rect">
            <a:avLst/>
          </a:prstGeom>
          <a:noFill/>
          <a:ln>
            <a:noFill/>
          </a:ln>
        </p:spPr>
        <p:txBody>
          <a:bodyPr wrap="square" lIns="0" tIns="0" rIns="0" bIns="0" rtlCol="0">
            <a:spAutoFit/>
          </a:bodyPr>
          <a:lstStyle/>
          <a:p>
            <a:pPr algn="l"/>
            <a:r>
              <a:rPr lang="zh-HK" altLang="en-US" sz="880" i="1" noProof="0" dirty="0">
                <a:solidFill>
                  <a:schemeClr val="tx1"/>
                </a:solidFill>
                <a:latin typeface="Georgia" panose="02040502050405020303" pitchFamily="18" charset="0"/>
                <a:cs typeface="Arial" panose="020B0604020202020204" pitchFamily="34" charset="0"/>
              </a:rPr>
              <a:t> </a:t>
            </a:r>
            <a:endParaRPr lang="zh-HK" altLang="en-US" sz="880" i="1" noProof="0" dirty="0">
              <a:solidFill>
                <a:schemeClr val="tx1"/>
              </a:solidFill>
              <a:latin typeface="Georgia" panose="02040502050405020303" pitchFamily="18" charset="0"/>
              <a:cs typeface="Arial" panose="020B0604020202020204" pitchFamily="34" charset="0"/>
            </a:endParaRPr>
          </a:p>
        </p:txBody>
      </p:sp>
      <p:sp>
        <p:nvSpPr>
          <p:cNvPr id="22" name="Draft stamp"/>
          <p:cNvSpPr txBox="1"/>
          <p:nvPr userDrawn="1">
            <p:custDataLst>
              <p:tags r:id="rId6"/>
            </p:custDataLst>
          </p:nvPr>
        </p:nvSpPr>
        <p:spPr bwMode="black">
          <a:xfrm>
            <a:off x="642851" y="3566160"/>
            <a:ext cx="1662545" cy="257949"/>
          </a:xfrm>
          <a:prstGeom prst="rect">
            <a:avLst/>
          </a:prstGeom>
          <a:noFill/>
          <a:ln>
            <a:noFill/>
          </a:ln>
        </p:spPr>
        <p:txBody>
          <a:bodyPr wrap="square" lIns="0" tIns="0" rIns="0" bIns="121024" rtlCol="0" anchor="t" anchorCtr="0">
            <a:spAutoFit/>
          </a:bodyPr>
          <a:lstStyle/>
          <a:p>
            <a:pPr algn="l">
              <a:lnSpc>
                <a:spcPct val="100000"/>
              </a:lnSpc>
            </a:pPr>
            <a:r>
              <a:rPr lang="zh-HK" altLang="en-US" sz="880" b="1" i="1" noProof="0" dirty="0">
                <a:solidFill>
                  <a:schemeClr val="tx1"/>
                </a:solidFill>
                <a:latin typeface="Georgia" panose="02040502050405020303" pitchFamily="18" charset="0"/>
                <a:cs typeface="Arial" panose="020B0604020202020204" pitchFamily="34" charset="0"/>
              </a:rPr>
              <a:t> </a:t>
            </a:r>
            <a:endParaRPr lang="zh-HK" altLang="en-US" sz="880" b="1" i="1" noProof="0" dirty="0">
              <a:solidFill>
                <a:schemeClr val="tx1"/>
              </a:solidFill>
              <a:latin typeface="Georgia" panose="02040502050405020303" pitchFamily="18" charset="0"/>
              <a:cs typeface="Arial" panose="020B0604020202020204" pitchFamily="34" charset="0"/>
            </a:endParaRPr>
          </a:p>
        </p:txBody>
      </p:sp>
      <p:sp>
        <p:nvSpPr>
          <p:cNvPr id="21" name="Report Date"/>
          <p:cNvSpPr txBox="1"/>
          <p:nvPr userDrawn="1">
            <p:custDataLst>
              <p:tags r:id="rId7"/>
            </p:custDataLst>
          </p:nvPr>
        </p:nvSpPr>
        <p:spPr bwMode="black">
          <a:xfrm>
            <a:off x="642851" y="3832412"/>
            <a:ext cx="1485207" cy="135743"/>
          </a:xfrm>
          <a:prstGeom prst="rect">
            <a:avLst/>
          </a:prstGeom>
          <a:noFill/>
          <a:ln>
            <a:noFill/>
          </a:ln>
        </p:spPr>
        <p:txBody>
          <a:bodyPr wrap="square" lIns="0" tIns="0" rIns="0" bIns="0" rtlCol="0">
            <a:spAutoFit/>
          </a:bodyPr>
          <a:lstStyle/>
          <a:p>
            <a:pPr algn="l"/>
            <a:r>
              <a:rPr lang="zh-HK" altLang="en-US" sz="880" b="0" i="1" noProof="0" dirty="0">
                <a:solidFill>
                  <a:schemeClr val="tx1"/>
                </a:solidFill>
                <a:latin typeface="Georgia" panose="02040502050405020303" pitchFamily="18" charset="0"/>
                <a:cs typeface="Arial" panose="020B0604020202020204" pitchFamily="34" charset="0"/>
              </a:rPr>
              <a:t> </a:t>
            </a:r>
            <a:endParaRPr lang="zh-HK" altLang="en-US" sz="880" b="0" i="1" noProof="0" dirty="0">
              <a:solidFill>
                <a:schemeClr val="tx1"/>
              </a:solidFill>
              <a:latin typeface="Georgia" panose="02040502050405020303" pitchFamily="18" charset="0"/>
              <a:cs typeface="Arial" panose="020B0604020202020204" pitchFamily="34" charset="0"/>
            </a:endParaRPr>
          </a:p>
        </p:txBody>
      </p:sp>
      <p:cxnSp>
        <p:nvCxnSpPr>
          <p:cNvPr id="17" name="Frame Line"/>
          <p:cNvCxnSpPr/>
          <p:nvPr userDrawn="1"/>
        </p:nvCxnSpPr>
        <p:spPr bwMode="black">
          <a:xfrm flipV="1">
            <a:off x="461818" y="3170816"/>
            <a:ext cx="1662545" cy="127059"/>
          </a:xfrm>
          <a:prstGeom prst="bentConnector3">
            <a:avLst>
              <a:gd name="adj1" fmla="val -174"/>
            </a:avLst>
          </a:prstGeom>
          <a:ln w="12700" cap="rnd">
            <a:solidFill>
              <a:schemeClr val="tx2"/>
            </a:solidFill>
            <a:prstDash val="sysDot"/>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Section Divider: Colour">
    <p:bg>
      <p:bgPr>
        <a:solidFill>
          <a:schemeClr val="tx2"/>
        </a:solidFill>
        <a:effectLst/>
      </p:bgPr>
    </p:bg>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711200" y="685800"/>
            <a:ext cx="10769600" cy="1066800"/>
          </a:xfrm>
        </p:spPr>
        <p:txBody>
          <a:bodyPr anchor="t" anchorCtr="0">
            <a:noAutofit/>
          </a:bodyPr>
          <a:lstStyle>
            <a:lvl1pPr>
              <a:lnSpc>
                <a:spcPct val="90000"/>
              </a:lnSpc>
              <a:defRPr sz="3175" baseline="0">
                <a:solidFill>
                  <a:schemeClr val="bg1"/>
                </a:solidFill>
              </a:defRPr>
            </a:lvl1pPr>
          </a:lstStyle>
          <a:p>
            <a:r>
              <a:rPr lang="en-US" altLang="zh-HK" noProof="0" dirty="0"/>
              <a:t>Click to edit Master title style</a:t>
            </a:r>
            <a:endParaRPr lang="zh-HK" altLang="en-US" noProof="0" dirty="0"/>
          </a:p>
        </p:txBody>
      </p:sp>
      <p:sp>
        <p:nvSpPr>
          <p:cNvPr id="22" name="Subtitle 2"/>
          <p:cNvSpPr>
            <a:spLocks noGrp="1"/>
          </p:cNvSpPr>
          <p:nvPr>
            <p:ph type="subTitle" idx="1"/>
          </p:nvPr>
        </p:nvSpPr>
        <p:spPr bwMode="black">
          <a:xfrm>
            <a:off x="711200" y="1905000"/>
            <a:ext cx="10769600" cy="1371600"/>
          </a:xfrm>
        </p:spPr>
        <p:txBody>
          <a:bodyPr>
            <a:noAutofit/>
          </a:bodyPr>
          <a:lstStyle>
            <a:lvl1pPr marL="0" indent="0" algn="l">
              <a:lnSpc>
                <a:spcPct val="90000"/>
              </a:lnSpc>
              <a:buNone/>
              <a:defRPr sz="3175" baseline="0">
                <a:solidFill>
                  <a:schemeClr val="bg1"/>
                </a:solidFill>
                <a:latin typeface="+mj-lt"/>
              </a:defRPr>
            </a:lvl1pPr>
            <a:lvl2pPr marL="0" indent="0" algn="l">
              <a:buNone/>
              <a:defRPr sz="1765">
                <a:solidFill>
                  <a:schemeClr val="bg1"/>
                </a:solidFill>
                <a:latin typeface="+mj-lt"/>
              </a:defRPr>
            </a:lvl2pPr>
            <a:lvl3pPr marL="449580" indent="0" algn="l">
              <a:buNone/>
              <a:defRPr sz="1765">
                <a:solidFill>
                  <a:schemeClr val="bg1"/>
                </a:solidFill>
                <a:latin typeface="+mj-lt"/>
              </a:defRPr>
            </a:lvl3pPr>
            <a:lvl4pPr marL="899160" indent="0" algn="l">
              <a:buNone/>
              <a:defRPr sz="1765">
                <a:solidFill>
                  <a:schemeClr val="bg1"/>
                </a:solidFill>
                <a:latin typeface="+mj-lt"/>
              </a:defRPr>
            </a:lvl4pPr>
            <a:lvl5pPr marL="1348740" indent="0" algn="l">
              <a:buNone/>
              <a:defRPr sz="1765">
                <a:solidFill>
                  <a:schemeClr val="bg1"/>
                </a:solidFill>
                <a:latin typeface="+mj-lt"/>
              </a:defRPr>
            </a:lvl5pPr>
            <a:lvl6pPr marL="1798320" indent="0" algn="l">
              <a:buNone/>
              <a:defRPr sz="1765">
                <a:solidFill>
                  <a:schemeClr val="bg1"/>
                </a:solidFill>
                <a:latin typeface="+mj-lt"/>
              </a:defRPr>
            </a:lvl6pPr>
            <a:lvl7pPr marL="2247265" indent="0" algn="l">
              <a:buNone/>
              <a:defRPr sz="1765">
                <a:solidFill>
                  <a:schemeClr val="bg1"/>
                </a:solidFill>
                <a:latin typeface="+mj-lt"/>
              </a:defRPr>
            </a:lvl7pPr>
            <a:lvl8pPr marL="2696845" indent="0" algn="l">
              <a:buNone/>
              <a:defRPr sz="1765">
                <a:solidFill>
                  <a:schemeClr val="bg1"/>
                </a:solidFill>
                <a:latin typeface="+mj-lt"/>
              </a:defRPr>
            </a:lvl8pPr>
            <a:lvl9pPr marL="3146425" indent="0" algn="l">
              <a:buNone/>
              <a:defRPr sz="1765">
                <a:solidFill>
                  <a:schemeClr val="bg1"/>
                </a:solidFill>
                <a:latin typeface="+mj-lt"/>
              </a:defRPr>
            </a:lvl9pPr>
          </a:lstStyle>
          <a:p>
            <a:r>
              <a:rPr lang="en-US" altLang="zh-HK" noProof="0" dirty="0"/>
              <a:t>Click to edit Master subtitle style</a:t>
            </a:r>
            <a:endParaRPr lang="en-US" altLang="zh-HK" noProof="0" dirty="0"/>
          </a:p>
        </p:txBody>
      </p:sp>
      <p:sp>
        <p:nvSpPr>
          <p:cNvPr id="37" name="Footer Placeholder 4"/>
          <p:cNvSpPr>
            <a:spLocks noGrp="1"/>
          </p:cNvSpPr>
          <p:nvPr>
            <p:ph type="ftr" sz="quarter" idx="3"/>
          </p:nvPr>
        </p:nvSpPr>
        <p:spPr>
          <a:xfrm>
            <a:off x="711200" y="6324600"/>
            <a:ext cx="7010400" cy="152400"/>
          </a:xfrm>
          <a:prstGeom prst="rect">
            <a:avLst/>
          </a:prstGeom>
        </p:spPr>
        <p:txBody>
          <a:bodyPr vert="horz" lIns="0" tIns="0" rIns="0" bIns="0" anchor="b" anchorCtr="0">
            <a:noAutofit/>
          </a:bodyPr>
          <a:lstStyle>
            <a:lvl1pPr algn="l">
              <a:defRPr sz="970">
                <a:solidFill>
                  <a:schemeClr val="bg1"/>
                </a:solidFill>
                <a:latin typeface="Arial" panose="020B0604020202020204" pitchFamily="34" charset="0"/>
                <a:cs typeface="Arial" panose="020B0604020202020204" pitchFamily="34" charset="0"/>
              </a:defRPr>
            </a:lvl1pPr>
          </a:lstStyle>
          <a:p>
            <a:endParaRPr lang="zh-HK" altLang="en-US" dirty="0"/>
          </a:p>
        </p:txBody>
      </p:sp>
      <p:cxnSp>
        <p:nvCxnSpPr>
          <p:cNvPr id="11" name="Shape 10"/>
          <p:cNvCxnSpPr/>
          <p:nvPr/>
        </p:nvCxnSpPr>
        <p:spPr>
          <a:xfrm rot="5400000" flipH="1" flipV="1">
            <a:off x="5918203" y="-4800600"/>
            <a:ext cx="152399" cy="109728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9448801" y="6477000"/>
            <a:ext cx="2036064" cy="152400"/>
          </a:xfrm>
          <a:prstGeom prst="rect">
            <a:avLst/>
          </a:prstGeom>
        </p:spPr>
        <p:txBody>
          <a:bodyPr lIns="0" tIns="0" rIns="0" bIns="0" anchor="t" anchorCtr="0">
            <a:noAutofit/>
          </a:bodyPr>
          <a:lstStyle>
            <a:lvl1pPr algn="r">
              <a:defRPr sz="970">
                <a:solidFill>
                  <a:schemeClr val="bg1"/>
                </a:solidFill>
                <a:latin typeface="Arial" panose="020B0604020202020204" pitchFamily="34" charset="0"/>
                <a:cs typeface="Arial" panose="020B0604020202020204" pitchFamily="34" charset="0"/>
              </a:defRPr>
            </a:lvl1pPr>
          </a:lstStyle>
          <a:p>
            <a:fld id="{9EBD5762-3BDC-484D-9503-7EA6D5A9A8CE}" type="slidenum">
              <a:rPr lang="en-US" altLang="zh-HK" smtClean="0"/>
            </a:fld>
            <a:endParaRPr lang="zh-HK" altLang="en-US" dirty="0"/>
          </a:p>
        </p:txBody>
      </p:sp>
      <p:sp>
        <p:nvSpPr>
          <p:cNvPr id="10" name="Date Placeholder 3"/>
          <p:cNvSpPr>
            <a:spLocks noGrp="1"/>
          </p:cNvSpPr>
          <p:nvPr>
            <p:ph type="dt" sz="half" idx="2"/>
          </p:nvPr>
        </p:nvSpPr>
        <p:spPr>
          <a:xfrm>
            <a:off x="9448800" y="6324600"/>
            <a:ext cx="2032000" cy="152400"/>
          </a:xfrm>
          <a:prstGeom prst="rect">
            <a:avLst/>
          </a:prstGeom>
        </p:spPr>
        <p:txBody>
          <a:bodyPr lIns="0" tIns="0" rIns="0" bIns="0" anchor="t" anchorCtr="0">
            <a:noAutofit/>
          </a:bodyPr>
          <a:lstStyle>
            <a:lvl1pPr algn="r">
              <a:defRPr sz="970">
                <a:solidFill>
                  <a:schemeClr val="bg1"/>
                </a:solidFill>
                <a:latin typeface="Arial" panose="020B0604020202020204" pitchFamily="34" charset="0"/>
                <a:cs typeface="Arial" panose="020B0604020202020204" pitchFamily="34" charset="0"/>
              </a:defRPr>
            </a:lvl1pPr>
          </a:lstStyle>
          <a:p>
            <a:r>
              <a:rPr lang="en-US" altLang="zh-HK" dirty="0"/>
              <a:t>July 2015</a:t>
            </a:r>
            <a:endParaRPr lang="zh-HK" altLang="en-US" dirty="0"/>
          </a:p>
        </p:txBody>
      </p:sp>
      <p:sp>
        <p:nvSpPr>
          <p:cNvPr id="12" name="PwCFirm"/>
          <p:cNvSpPr txBox="1"/>
          <p:nvPr userDrawn="1"/>
        </p:nvSpPr>
        <p:spPr>
          <a:xfrm>
            <a:off x="711200" y="6477001"/>
            <a:ext cx="3454400" cy="152401"/>
          </a:xfrm>
          <a:prstGeom prst="rect">
            <a:avLst/>
          </a:prstGeom>
          <a:noFill/>
        </p:spPr>
        <p:txBody>
          <a:bodyPr vert="horz" wrap="square" lIns="0" tIns="0" rIns="0" bIns="0" rtlCol="0" anchor="t" anchorCtr="0">
            <a:noAutofit/>
          </a:bodyPr>
          <a:lstStyle/>
          <a:p>
            <a:r>
              <a:rPr lang="en-US" altLang="zh-HK" sz="970" noProof="0" dirty="0">
                <a:solidFill>
                  <a:schemeClr val="bg1"/>
                </a:solidFill>
                <a:latin typeface="Arial" panose="020B0604020202020204" pitchFamily="34" charset="0"/>
                <a:cs typeface="Arial" panose="020B0604020202020204" pitchFamily="34" charset="0"/>
              </a:rPr>
              <a:t>PwC</a:t>
            </a:r>
            <a:endParaRPr lang="zh-HK" altLang="en-US" sz="970" noProof="0" dirty="0">
              <a:solidFill>
                <a:schemeClr val="bg1"/>
              </a:solidFill>
              <a:latin typeface="Arial" panose="020B0604020202020204" pitchFamily="34" charset="0"/>
              <a:cs typeface="Arial" panose="020B0604020202020204" pitchFamily="34" charset="0"/>
            </a:endParaRPr>
          </a:p>
        </p:txBody>
      </p:sp>
    </p:spTree>
  </p:cSld>
  <p:clrMapOvr>
    <a:masterClrMapping/>
  </p:clrMapOvr>
  <p:hf hdr="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Key point Colour">
    <p:bg>
      <p:bgPr>
        <a:solidFill>
          <a:schemeClr val="accent4"/>
        </a:solidFill>
        <a:effectLst/>
      </p:bgPr>
    </p:bg>
    <p:spTree>
      <p:nvGrpSpPr>
        <p:cNvPr id="1" name=""/>
        <p:cNvGrpSpPr/>
        <p:nvPr/>
      </p:nvGrpSpPr>
      <p:grpSpPr>
        <a:xfrm>
          <a:off x="0" y="0"/>
          <a:ext cx="0" cy="0"/>
          <a:chOff x="0" y="0"/>
          <a:chExt cx="0" cy="0"/>
        </a:xfrm>
      </p:grpSpPr>
      <p:sp>
        <p:nvSpPr>
          <p:cNvPr id="15" name="Content Placeholder 26"/>
          <p:cNvSpPr>
            <a:spLocks noGrp="1"/>
          </p:cNvSpPr>
          <p:nvPr>
            <p:ph sz="quarter" idx="15"/>
          </p:nvPr>
        </p:nvSpPr>
        <p:spPr>
          <a:xfrm>
            <a:off x="646546" y="1949825"/>
            <a:ext cx="10898909" cy="3899647"/>
          </a:xfrm>
        </p:spPr>
        <p:txBody>
          <a:bodyPr/>
          <a:lstStyle>
            <a:lvl1pPr>
              <a:defRPr sz="2735" baseline="0">
                <a:solidFill>
                  <a:schemeClr val="bg1"/>
                </a:solidFill>
              </a:defRPr>
            </a:lvl1pPr>
            <a:lvl2pPr>
              <a:buClr>
                <a:schemeClr val="bg1"/>
              </a:buClr>
              <a:defRPr sz="2735">
                <a:solidFill>
                  <a:schemeClr val="bg1"/>
                </a:solidFill>
              </a:defRPr>
            </a:lvl2pPr>
            <a:lvl3pPr>
              <a:buClr>
                <a:schemeClr val="tx2"/>
              </a:buClr>
              <a:defRPr sz="2735">
                <a:solidFill>
                  <a:schemeClr val="bg1"/>
                </a:solidFill>
              </a:defRPr>
            </a:lvl3pPr>
            <a:lvl4pPr>
              <a:buClr>
                <a:schemeClr val="bg1"/>
              </a:buClr>
              <a:defRPr sz="2735">
                <a:solidFill>
                  <a:schemeClr val="bg1"/>
                </a:solidFill>
              </a:defRPr>
            </a:lvl4pPr>
            <a:lvl5pPr>
              <a:buClr>
                <a:schemeClr val="bg1"/>
              </a:buClr>
              <a:defRPr sz="2735">
                <a:solidFill>
                  <a:schemeClr val="bg1"/>
                </a:solidFill>
              </a:defRPr>
            </a:lvl5pPr>
            <a:lvl6pPr>
              <a:buClr>
                <a:schemeClr val="bg1"/>
              </a:buClr>
              <a:defRPr sz="2735" baseline="0">
                <a:solidFill>
                  <a:schemeClr val="bg1"/>
                </a:solidFill>
              </a:defRPr>
            </a:lvl6pPr>
            <a:lvl7pPr>
              <a:buClr>
                <a:schemeClr val="bg1"/>
              </a:buClr>
              <a:buAutoNum type="alphaLcPeriod"/>
              <a:defRPr sz="2735" baseline="0">
                <a:solidFill>
                  <a:schemeClr val="bg1"/>
                </a:solidFill>
              </a:defRPr>
            </a:lvl7pPr>
            <a:lvl8pPr marL="591185" indent="-196850">
              <a:buClr>
                <a:schemeClr val="bg1"/>
              </a:buClr>
              <a:buFont typeface="+mj-lt"/>
              <a:buAutoNum type="romanLcPeriod"/>
              <a:defRPr sz="2735">
                <a:solidFill>
                  <a:schemeClr val="bg1"/>
                </a:solidFill>
              </a:defRPr>
            </a:lvl8pPr>
            <a:lvl9pPr>
              <a:defRPr sz="2735">
                <a:solidFill>
                  <a:schemeClr val="bg1"/>
                </a:solidFill>
              </a:defRPr>
            </a:lvl9pPr>
          </a:lstStyle>
          <a:p>
            <a:pPr lvl="0"/>
            <a:r>
              <a:rPr lang="en-US" altLang="zh-HK" noProof="0" dirty="0"/>
              <a:t>Click to edit Master text styles</a:t>
            </a:r>
            <a:endParaRPr lang="en-US" altLang="zh-HK" noProof="0" dirty="0"/>
          </a:p>
          <a:p>
            <a:pPr lvl="1"/>
            <a:r>
              <a:rPr lang="en-US" altLang="zh-HK" noProof="0" dirty="0"/>
              <a:t>Second level</a:t>
            </a:r>
            <a:endParaRPr lang="en-US" altLang="zh-HK" noProof="0" dirty="0"/>
          </a:p>
          <a:p>
            <a:pPr lvl="2"/>
            <a:r>
              <a:rPr lang="en-US" altLang="zh-HK" noProof="0" dirty="0"/>
              <a:t>Third level</a:t>
            </a:r>
            <a:endParaRPr lang="en-US" altLang="zh-HK" noProof="0" dirty="0"/>
          </a:p>
          <a:p>
            <a:pPr lvl="3"/>
            <a:r>
              <a:rPr lang="en-US" altLang="zh-HK" noProof="0" dirty="0"/>
              <a:t>Fourth level</a:t>
            </a:r>
            <a:endParaRPr lang="en-US" altLang="zh-HK" noProof="0" dirty="0"/>
          </a:p>
          <a:p>
            <a:pPr lvl="4"/>
            <a:r>
              <a:rPr lang="en-US" altLang="zh-HK" noProof="0" dirty="0"/>
              <a:t>Fifth level</a:t>
            </a:r>
            <a:endParaRPr lang="zh-HK" altLang="en-US" noProof="0" dirty="0"/>
          </a:p>
        </p:txBody>
      </p:sp>
      <p:sp>
        <p:nvSpPr>
          <p:cNvPr id="16" name="Title Placeholder 1"/>
          <p:cNvSpPr>
            <a:spLocks noGrp="1"/>
          </p:cNvSpPr>
          <p:nvPr>
            <p:ph type="title"/>
          </p:nvPr>
        </p:nvSpPr>
        <p:spPr>
          <a:xfrm>
            <a:off x="646547" y="1008530"/>
            <a:ext cx="10898909" cy="806824"/>
          </a:xfrm>
          <a:prstGeom prst="rect">
            <a:avLst/>
          </a:prstGeom>
        </p:spPr>
        <p:txBody>
          <a:bodyPr vert="horz" lIns="0" tIns="0" rIns="0" bIns="0" rtlCol="0" anchor="t" anchorCtr="0">
            <a:noAutofit/>
          </a:bodyPr>
          <a:lstStyle>
            <a:lvl1pPr>
              <a:defRPr>
                <a:solidFill>
                  <a:schemeClr val="bg1"/>
                </a:solidFill>
              </a:defRPr>
            </a:lvl1pPr>
          </a:lstStyle>
          <a:p>
            <a:r>
              <a:rPr lang="en-US" altLang="zh-HK" noProof="0" dirty="0"/>
              <a:t>Click to edit Master title style</a:t>
            </a:r>
            <a:endParaRPr lang="zh-HK" altLang="en-US" noProof="0" dirty="0"/>
          </a:p>
        </p:txBody>
      </p:sp>
      <p:cxnSp>
        <p:nvCxnSpPr>
          <p:cNvPr id="17" name="Shape 24"/>
          <p:cNvCxnSpPr/>
          <p:nvPr/>
        </p:nvCxnSpPr>
        <p:spPr>
          <a:xfrm flipV="1">
            <a:off x="461821" y="941296"/>
            <a:ext cx="11083639" cy="153295"/>
          </a:xfrm>
          <a:prstGeom prst="bentConnector3">
            <a:avLst>
              <a:gd name="adj1" fmla="val 0"/>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0" name="Footer Placeholder 4"/>
          <p:cNvSpPr>
            <a:spLocks noGrp="1"/>
          </p:cNvSpPr>
          <p:nvPr>
            <p:ph type="ftr" sz="quarter" idx="3"/>
          </p:nvPr>
        </p:nvSpPr>
        <p:spPr>
          <a:xfrm>
            <a:off x="653746" y="6252884"/>
            <a:ext cx="7007267" cy="134470"/>
          </a:xfrm>
          <a:prstGeom prst="rect">
            <a:avLst/>
          </a:prstGeom>
        </p:spPr>
        <p:txBody>
          <a:bodyPr vert="horz" lIns="0" tIns="0" rIns="0" bIns="0" anchor="b" anchorCtr="0">
            <a:noAutofit/>
          </a:bodyPr>
          <a:lstStyle>
            <a:lvl1pPr algn="l">
              <a:defRPr sz="880">
                <a:solidFill>
                  <a:schemeClr val="bg1"/>
                </a:solidFill>
                <a:latin typeface="Arial" panose="020B0604020202020204" pitchFamily="34" charset="0"/>
                <a:cs typeface="Arial" panose="020B0604020202020204" pitchFamily="34" charset="0"/>
              </a:defRPr>
            </a:lvl1pPr>
          </a:lstStyle>
          <a:p>
            <a:endParaRPr lang="zh-HK" altLang="en-US" dirty="0"/>
          </a:p>
        </p:txBody>
      </p:sp>
      <p:sp>
        <p:nvSpPr>
          <p:cNvPr id="9" name="Slide Number Placeholder 5"/>
          <p:cNvSpPr>
            <a:spLocks noGrp="1"/>
          </p:cNvSpPr>
          <p:nvPr>
            <p:ph type="sldNum" sz="quarter" idx="4"/>
          </p:nvPr>
        </p:nvSpPr>
        <p:spPr>
          <a:xfrm>
            <a:off x="9513456" y="6387355"/>
            <a:ext cx="2032000" cy="134471"/>
          </a:xfrm>
          <a:prstGeom prst="rect">
            <a:avLst/>
          </a:prstGeom>
        </p:spPr>
        <p:txBody>
          <a:bodyPr lIns="0" tIns="0" rIns="0" bIns="0" anchor="t" anchorCtr="0">
            <a:noAutofit/>
          </a:bodyPr>
          <a:lstStyle>
            <a:lvl1pPr algn="r">
              <a:defRPr sz="880">
                <a:solidFill>
                  <a:schemeClr val="bg1"/>
                </a:solidFill>
                <a:latin typeface="Arial" panose="020B0604020202020204" pitchFamily="34" charset="0"/>
                <a:cs typeface="Arial" panose="020B0604020202020204" pitchFamily="34" charset="0"/>
              </a:defRPr>
            </a:lvl1pPr>
          </a:lstStyle>
          <a:p>
            <a:fld id="{FEBD7F86-1881-4698-8703-FB80B0800997}" type="slidenum">
              <a:rPr lang="en-US" altLang="zh-HK" smtClean="0"/>
            </a:fld>
            <a:endParaRPr lang="zh-HK" altLang="en-US" dirty="0"/>
          </a:p>
        </p:txBody>
      </p:sp>
      <p:sp>
        <p:nvSpPr>
          <p:cNvPr id="10" name="Date Placeholder 3"/>
          <p:cNvSpPr>
            <a:spLocks noGrp="1"/>
          </p:cNvSpPr>
          <p:nvPr>
            <p:ph type="dt" sz="half" idx="2"/>
          </p:nvPr>
        </p:nvSpPr>
        <p:spPr>
          <a:xfrm>
            <a:off x="9513456" y="6252882"/>
            <a:ext cx="2032000" cy="134471"/>
          </a:xfrm>
          <a:prstGeom prst="rect">
            <a:avLst/>
          </a:prstGeom>
        </p:spPr>
        <p:txBody>
          <a:bodyPr lIns="0" tIns="0" rIns="0" bIns="0" anchor="t" anchorCtr="0">
            <a:noAutofit/>
          </a:bodyPr>
          <a:lstStyle>
            <a:lvl1pPr algn="r">
              <a:defRPr sz="880">
                <a:solidFill>
                  <a:schemeClr val="bg1"/>
                </a:solidFill>
                <a:latin typeface="Arial" panose="020B0604020202020204" pitchFamily="34" charset="0"/>
                <a:cs typeface="Arial" panose="020B0604020202020204" pitchFamily="34" charset="0"/>
              </a:defRPr>
            </a:lvl1pPr>
          </a:lstStyle>
          <a:p>
            <a:r>
              <a:rPr lang="en-US" altLang="zh-HK" dirty="0"/>
              <a:t>January 2012</a:t>
            </a:r>
            <a:endParaRPr lang="zh-HK" altLang="en-US" dirty="0"/>
          </a:p>
        </p:txBody>
      </p:sp>
      <p:sp>
        <p:nvSpPr>
          <p:cNvPr id="11" name="PwCFirm"/>
          <p:cNvSpPr txBox="1"/>
          <p:nvPr userDrawn="1"/>
        </p:nvSpPr>
        <p:spPr>
          <a:xfrm>
            <a:off x="646546" y="6387355"/>
            <a:ext cx="3509818" cy="134471"/>
          </a:xfrm>
          <a:prstGeom prst="rect">
            <a:avLst/>
          </a:prstGeom>
          <a:noFill/>
        </p:spPr>
        <p:txBody>
          <a:bodyPr vert="horz" wrap="square" lIns="0" tIns="0" rIns="0" bIns="0" rtlCol="0" anchor="t" anchorCtr="0">
            <a:noAutofit/>
          </a:bodyPr>
          <a:lstStyle/>
          <a:p>
            <a:r>
              <a:rPr lang="en-US" altLang="zh-HK" sz="880" noProof="0" dirty="0">
                <a:solidFill>
                  <a:schemeClr val="bg2"/>
                </a:solidFill>
                <a:latin typeface="Arial" panose="020B0604020202020204" pitchFamily="34" charset="0"/>
                <a:cs typeface="Arial" panose="020B0604020202020204" pitchFamily="34" charset="0"/>
              </a:rPr>
              <a:t>PwC  |  January 2014</a:t>
            </a:r>
            <a:endParaRPr lang="zh-HK" altLang="en-US" sz="880" noProof="0" dirty="0">
              <a:solidFill>
                <a:schemeClr val="bg2"/>
              </a:solidFill>
              <a:latin typeface="Arial" panose="020B0604020202020204" pitchFamily="34" charset="0"/>
              <a:cs typeface="Arial" panose="020B0604020202020204" pitchFamily="34" charset="0"/>
            </a:endParaRPr>
          </a:p>
        </p:txBody>
      </p:sp>
    </p:spTree>
  </p:cSld>
  <p:clrMapOvr>
    <a:masterClrMapping/>
  </p:clrMapOvr>
  <p:hf hdr="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Closing Statement">
    <p:spTree>
      <p:nvGrpSpPr>
        <p:cNvPr id="1" name=""/>
        <p:cNvGrpSpPr/>
        <p:nvPr/>
      </p:nvGrpSpPr>
      <p:grpSpPr>
        <a:xfrm>
          <a:off x="0" y="0"/>
          <a:ext cx="0" cy="0"/>
          <a:chOff x="0" y="0"/>
          <a:chExt cx="0" cy="0"/>
        </a:xfrm>
      </p:grpSpPr>
      <p:sp>
        <p:nvSpPr>
          <p:cNvPr id="2" name="Title 1"/>
          <p:cNvSpPr>
            <a:spLocks noGrp="1"/>
          </p:cNvSpPr>
          <p:nvPr>
            <p:ph type="title"/>
          </p:nvPr>
        </p:nvSpPr>
        <p:spPr>
          <a:xfrm>
            <a:off x="711200" y="685800"/>
            <a:ext cx="10769600" cy="914400"/>
          </a:xfrm>
        </p:spPr>
        <p:txBody>
          <a:bodyPr/>
          <a:lstStyle>
            <a:lvl1pPr>
              <a:defRPr sz="3175">
                <a:solidFill>
                  <a:schemeClr val="tx1"/>
                </a:solidFill>
              </a:defRPr>
            </a:lvl1pPr>
          </a:lstStyle>
          <a:p>
            <a:r>
              <a:rPr lang="en-US" altLang="zh-HK" noProof="0" dirty="0"/>
              <a:t>Click to edit Master title style</a:t>
            </a:r>
            <a:endParaRPr lang="zh-HK" altLang="en-US" noProof="0" dirty="0"/>
          </a:p>
        </p:txBody>
      </p:sp>
      <p:sp>
        <p:nvSpPr>
          <p:cNvPr id="11" name="Text Placeholder 10"/>
          <p:cNvSpPr>
            <a:spLocks noGrp="1"/>
          </p:cNvSpPr>
          <p:nvPr>
            <p:ph type="body" sz="quarter" idx="10" hasCustomPrompt="1"/>
          </p:nvPr>
        </p:nvSpPr>
        <p:spPr>
          <a:xfrm>
            <a:off x="711200" y="5867400"/>
            <a:ext cx="6400800" cy="762000"/>
          </a:xfrm>
        </p:spPr>
        <p:txBody>
          <a:bodyPr anchor="b"/>
          <a:lstStyle>
            <a:lvl1pPr>
              <a:defRPr sz="880">
                <a:latin typeface="Arial" panose="020B0604020202020204" pitchFamily="34" charset="0"/>
                <a:cs typeface="Arial" panose="020B0604020202020204" pitchFamily="34" charset="0"/>
              </a:defRPr>
            </a:lvl1pPr>
          </a:lstStyle>
          <a:p>
            <a:pPr lvl="0"/>
            <a:r>
              <a:rPr lang="en-US" altLang="zh-HK" noProof="0" dirty="0"/>
              <a:t>Add legal and copyright disclaimers here.</a:t>
            </a:r>
            <a:endParaRPr lang="zh-HK" altLang="en-US" noProof="0" dirty="0"/>
          </a:p>
        </p:txBody>
      </p:sp>
      <p:cxnSp>
        <p:nvCxnSpPr>
          <p:cNvPr id="7" name="Shape 6"/>
          <p:cNvCxnSpPr/>
          <p:nvPr/>
        </p:nvCxnSpPr>
        <p:spPr>
          <a:xfrm rot="5400000" flipH="1" flipV="1">
            <a:off x="5918203" y="-4800600"/>
            <a:ext cx="152399" cy="109728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over Only">
    <p:spTree>
      <p:nvGrpSpPr>
        <p:cNvPr id="1" name=""/>
        <p:cNvGrpSpPr/>
        <p:nvPr/>
      </p:nvGrpSpPr>
      <p:grpSpPr>
        <a:xfrm>
          <a:off x="0" y="0"/>
          <a:ext cx="0" cy="0"/>
          <a:chOff x="0" y="0"/>
          <a:chExt cx="0" cy="0"/>
        </a:xfrm>
      </p:grpSpPr>
      <p:sp>
        <p:nvSpPr>
          <p:cNvPr id="2" name="Title 1"/>
          <p:cNvSpPr>
            <a:spLocks noGrp="1"/>
          </p:cNvSpPr>
          <p:nvPr>
            <p:ph type="title"/>
          </p:nvPr>
        </p:nvSpPr>
        <p:spPr>
          <a:xfrm>
            <a:off x="711200" y="685800"/>
            <a:ext cx="10769600" cy="914400"/>
          </a:xfrm>
        </p:spPr>
        <p:txBody>
          <a:bodyPr/>
          <a:lstStyle/>
          <a:p>
            <a:r>
              <a:rPr lang="en-US" altLang="zh-HK" noProof="0" dirty="0"/>
              <a:t>Click to edit Master title style</a:t>
            </a:r>
            <a:endParaRPr lang="zh-HK" altLang="en-US" noProof="0" dirty="0"/>
          </a:p>
        </p:txBody>
      </p:sp>
      <p:sp>
        <p:nvSpPr>
          <p:cNvPr id="12" name="Footer Placeholder 4"/>
          <p:cNvSpPr>
            <a:spLocks noGrp="1"/>
          </p:cNvSpPr>
          <p:nvPr>
            <p:ph type="ftr" sz="quarter" idx="3"/>
          </p:nvPr>
        </p:nvSpPr>
        <p:spPr>
          <a:xfrm>
            <a:off x="711200" y="6324600"/>
            <a:ext cx="7010400" cy="152400"/>
          </a:xfrm>
          <a:prstGeom prst="rect">
            <a:avLst/>
          </a:prstGeom>
        </p:spPr>
        <p:txBody>
          <a:bodyPr vert="horz" lIns="0" tIns="0" rIns="0" bIns="0" anchor="b" anchorCtr="0">
            <a:noAutofit/>
          </a:bodyPr>
          <a:lstStyle>
            <a:lvl1pPr algn="l">
              <a:defRPr sz="970">
                <a:solidFill>
                  <a:schemeClr val="tx1"/>
                </a:solidFill>
                <a:latin typeface="Arial" panose="020B0604020202020204" pitchFamily="34" charset="0"/>
                <a:cs typeface="Arial" panose="020B0604020202020204" pitchFamily="34" charset="0"/>
              </a:defRPr>
            </a:lvl1pPr>
          </a:lstStyle>
          <a:p>
            <a:endParaRPr lang="zh-HK" altLang="en-US" dirty="0"/>
          </a:p>
        </p:txBody>
      </p:sp>
      <p:cxnSp>
        <p:nvCxnSpPr>
          <p:cNvPr id="10" name="Shape 9"/>
          <p:cNvCxnSpPr/>
          <p:nvPr/>
        </p:nvCxnSpPr>
        <p:spPr>
          <a:xfrm rot="5400000" flipH="1" flipV="1">
            <a:off x="5918203" y="-4800600"/>
            <a:ext cx="152399" cy="109728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9448801" y="6477000"/>
            <a:ext cx="2036064" cy="152400"/>
          </a:xfrm>
          <a:prstGeom prst="rect">
            <a:avLst/>
          </a:prstGeom>
        </p:spPr>
        <p:txBody>
          <a:bodyPr lIns="0" tIns="0" rIns="0" bIns="0" anchor="t" anchorCtr="0">
            <a:noAutofit/>
          </a:bodyPr>
          <a:lstStyle>
            <a:lvl1pPr algn="r">
              <a:defRPr sz="970">
                <a:solidFill>
                  <a:schemeClr val="tx1"/>
                </a:solidFill>
                <a:latin typeface="Arial" panose="020B0604020202020204" pitchFamily="34" charset="0"/>
                <a:cs typeface="Arial" panose="020B0604020202020204" pitchFamily="34" charset="0"/>
              </a:defRPr>
            </a:lvl1pPr>
          </a:lstStyle>
          <a:p>
            <a:fld id="{9EBD5762-3BDC-484D-9503-7EA6D5A9A8CE}" type="slidenum">
              <a:rPr lang="en-US" altLang="zh-HK" smtClean="0"/>
            </a:fld>
            <a:endParaRPr lang="zh-HK" altLang="en-US" dirty="0"/>
          </a:p>
        </p:txBody>
      </p:sp>
      <p:sp>
        <p:nvSpPr>
          <p:cNvPr id="9" name="Date Placeholder 3"/>
          <p:cNvSpPr>
            <a:spLocks noGrp="1"/>
          </p:cNvSpPr>
          <p:nvPr>
            <p:ph type="dt" sz="half" idx="2"/>
          </p:nvPr>
        </p:nvSpPr>
        <p:spPr>
          <a:xfrm>
            <a:off x="9448800" y="6324600"/>
            <a:ext cx="2032000" cy="152400"/>
          </a:xfrm>
          <a:prstGeom prst="rect">
            <a:avLst/>
          </a:prstGeom>
        </p:spPr>
        <p:txBody>
          <a:bodyPr lIns="0" tIns="0" rIns="0" bIns="0" anchor="t" anchorCtr="0">
            <a:noAutofit/>
          </a:bodyPr>
          <a:lstStyle>
            <a:lvl1pPr algn="r">
              <a:defRPr sz="970">
                <a:solidFill>
                  <a:schemeClr val="tx1"/>
                </a:solidFill>
                <a:latin typeface="Arial" panose="020B0604020202020204" pitchFamily="34" charset="0"/>
                <a:cs typeface="Arial" panose="020B0604020202020204" pitchFamily="34" charset="0"/>
              </a:defRPr>
            </a:lvl1pPr>
          </a:lstStyle>
          <a:p>
            <a:r>
              <a:rPr lang="en-US" altLang="zh-HK" dirty="0"/>
              <a:t>July 2015</a:t>
            </a:r>
            <a:endParaRPr lang="zh-HK" altLang="en-US" dirty="0"/>
          </a:p>
        </p:txBody>
      </p:sp>
      <p:sp>
        <p:nvSpPr>
          <p:cNvPr id="11" name="PwCFirm"/>
          <p:cNvSpPr txBox="1"/>
          <p:nvPr userDrawn="1"/>
        </p:nvSpPr>
        <p:spPr>
          <a:xfrm>
            <a:off x="711200" y="6477001"/>
            <a:ext cx="3454400" cy="152401"/>
          </a:xfrm>
          <a:prstGeom prst="rect">
            <a:avLst/>
          </a:prstGeom>
          <a:noFill/>
        </p:spPr>
        <p:txBody>
          <a:bodyPr vert="horz" wrap="square" lIns="0" tIns="0" rIns="0" bIns="0" rtlCol="0" anchor="t" anchorCtr="0">
            <a:noAutofit/>
          </a:bodyPr>
          <a:lstStyle/>
          <a:p>
            <a:r>
              <a:rPr lang="en-US" altLang="zh-HK" sz="970" noProof="0" dirty="0">
                <a:latin typeface="Arial" panose="020B0604020202020204" pitchFamily="34" charset="0"/>
                <a:cs typeface="Arial" panose="020B0604020202020204" pitchFamily="34" charset="0"/>
              </a:rPr>
              <a:t>PwC</a:t>
            </a:r>
            <a:endParaRPr lang="zh-HK" altLang="en-US" sz="970" noProof="0" dirty="0">
              <a:latin typeface="Arial" panose="020B0604020202020204" pitchFamily="34" charset="0"/>
              <a:cs typeface="Arial" panose="020B0604020202020204" pitchFamily="34" charset="0"/>
            </a:endParaRPr>
          </a:p>
        </p:txBody>
      </p:sp>
    </p:spTree>
  </p:cSld>
  <p:clrMapOvr>
    <a:masterClrMapping/>
  </p:clrMapOvr>
  <p:hf hdr="0"/>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8"/>
            <a:ext cx="10515600" cy="1325563"/>
          </a:xfrm>
          <a:prstGeom prst="rect">
            <a:avLst/>
          </a:prstGeom>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pPr>
              <a:defRPr/>
            </a:pPr>
            <a:endParaRPr lang="en-US" altLang="zh-CN"/>
          </a:p>
        </p:txBody>
      </p:sp>
      <p:sp>
        <p:nvSpPr>
          <p:cNvPr id="4" name="Footer Placeholder 3"/>
          <p:cNvSpPr>
            <a:spLocks noGrp="1"/>
          </p:cNvSpPr>
          <p:nvPr>
            <p:ph type="ftr" sz="quarter" idx="11"/>
          </p:nvPr>
        </p:nvSpPr>
        <p:spPr/>
        <p:txBody>
          <a:bodyPr/>
          <a:lstStyle/>
          <a:p>
            <a:pPr>
              <a:defRPr/>
            </a:pPr>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grpSp>
        <p:nvGrpSpPr>
          <p:cNvPr id="40" name="Logo with Panels"/>
          <p:cNvGrpSpPr/>
          <p:nvPr userDrawn="1"/>
        </p:nvGrpSpPr>
        <p:grpSpPr>
          <a:xfrm>
            <a:off x="1370144" y="0"/>
            <a:ext cx="10821856" cy="6457244"/>
            <a:chOff x="1130368" y="0"/>
            <a:chExt cx="8928031" cy="7318210"/>
          </a:xfrm>
        </p:grpSpPr>
        <p:grpSp>
          <p:nvGrpSpPr>
            <p:cNvPr id="4" name="Logo Shapes"/>
            <p:cNvGrpSpPr/>
            <p:nvPr userDrawn="1"/>
          </p:nvGrpSpPr>
          <p:grpSpPr>
            <a:xfrm>
              <a:off x="1904992" y="0"/>
              <a:ext cx="8153407" cy="6792223"/>
              <a:chOff x="1828800" y="-7143"/>
              <a:chExt cx="8153407" cy="6792223"/>
            </a:xfrm>
          </p:grpSpPr>
          <p:sp>
            <p:nvSpPr>
              <p:cNvPr id="23" name="Rectangle 1"/>
              <p:cNvSpPr>
                <a:spLocks noChangeArrowheads="1"/>
              </p:cNvSpPr>
              <p:nvPr/>
            </p:nvSpPr>
            <p:spPr bwMode="gray">
              <a:xfrm>
                <a:off x="1832930" y="4496096"/>
                <a:ext cx="8149277" cy="2288752"/>
              </a:xfrm>
              <a:prstGeom prst="rect">
                <a:avLst/>
              </a:prstGeom>
              <a:solidFill>
                <a:srgbClr val="F3BE26"/>
              </a:solidFill>
              <a:ln w="0">
                <a:noFill/>
                <a:prstDash val="solid"/>
                <a:miter lim="800000"/>
              </a:ln>
            </p:spPr>
            <p:txBody>
              <a:bodyPr vert="horz" wrap="square" lIns="91440" tIns="45720" rIns="91440" bIns="45720" numCol="1" anchor="t" anchorCtr="0" compatLnSpc="1"/>
              <a:lstStyle/>
              <a:p>
                <a:endParaRPr lang="zh-HK" altLang="en-US" sz="970" noProof="0" dirty="0"/>
              </a:p>
            </p:txBody>
          </p:sp>
          <p:sp>
            <p:nvSpPr>
              <p:cNvPr id="68" name="Rectangle 2"/>
              <p:cNvSpPr>
                <a:spLocks noChangeArrowheads="1"/>
              </p:cNvSpPr>
              <p:nvPr userDrawn="1"/>
            </p:nvSpPr>
            <p:spPr bwMode="gray">
              <a:xfrm>
                <a:off x="1828800" y="3583783"/>
                <a:ext cx="7132320" cy="3201066"/>
              </a:xfrm>
              <a:prstGeom prst="rect">
                <a:avLst/>
              </a:prstGeom>
              <a:solidFill>
                <a:srgbClr val="F3BC87"/>
              </a:solidFill>
              <a:ln w="0">
                <a:noFill/>
                <a:prstDash val="solid"/>
                <a:miter lim="800000"/>
              </a:ln>
            </p:spPr>
            <p:txBody>
              <a:bodyPr vert="horz" wrap="square" lIns="91440" tIns="45720" rIns="91440" bIns="45720" numCol="1" anchor="t" anchorCtr="0" compatLnSpc="1"/>
              <a:lstStyle/>
              <a:p>
                <a:endParaRPr lang="zh-HK" altLang="en-US" sz="970" noProof="0" dirty="0"/>
              </a:p>
            </p:txBody>
          </p:sp>
          <p:sp>
            <p:nvSpPr>
              <p:cNvPr id="20" name="Rectangle 3"/>
              <p:cNvSpPr>
                <a:spLocks noChangeArrowheads="1"/>
              </p:cNvSpPr>
              <p:nvPr userDrawn="1"/>
            </p:nvSpPr>
            <p:spPr bwMode="gray">
              <a:xfrm>
                <a:off x="1828800" y="4496096"/>
                <a:ext cx="7132320" cy="2288752"/>
              </a:xfrm>
              <a:prstGeom prst="rect">
                <a:avLst/>
              </a:prstGeom>
              <a:solidFill>
                <a:srgbClr val="E88C14"/>
              </a:solidFill>
              <a:ln w="0">
                <a:noFill/>
                <a:prstDash val="solid"/>
                <a:miter lim="800000"/>
              </a:ln>
            </p:spPr>
            <p:txBody>
              <a:bodyPr vert="horz" wrap="square" lIns="91440" tIns="45720" rIns="91440" bIns="45720" numCol="1" anchor="t" anchorCtr="0" compatLnSpc="1"/>
              <a:lstStyle/>
              <a:p>
                <a:endParaRPr lang="zh-HK" altLang="en-US" sz="970" noProof="0" dirty="0"/>
              </a:p>
            </p:txBody>
          </p:sp>
          <p:sp>
            <p:nvSpPr>
              <p:cNvPr id="24" name="Rectangle 4"/>
              <p:cNvSpPr>
                <a:spLocks noChangeArrowheads="1"/>
              </p:cNvSpPr>
              <p:nvPr/>
            </p:nvSpPr>
            <p:spPr bwMode="gray">
              <a:xfrm>
                <a:off x="1828800" y="-7143"/>
                <a:ext cx="6248400" cy="6772722"/>
              </a:xfrm>
              <a:prstGeom prst="rect">
                <a:avLst/>
              </a:prstGeom>
              <a:solidFill>
                <a:srgbClr val="EE9C34"/>
              </a:solidFill>
              <a:ln w="0">
                <a:noFill/>
                <a:prstDash val="solid"/>
                <a:miter lim="800000"/>
              </a:ln>
            </p:spPr>
            <p:txBody>
              <a:bodyPr vert="horz" wrap="square" lIns="91440" tIns="45720" rIns="91440" bIns="45720" numCol="1" anchor="t" anchorCtr="0" compatLnSpc="1"/>
              <a:lstStyle/>
              <a:p>
                <a:endParaRPr lang="zh-HK" altLang="en-US" sz="970" noProof="0" dirty="0"/>
              </a:p>
            </p:txBody>
          </p:sp>
          <p:sp>
            <p:nvSpPr>
              <p:cNvPr id="28" name="Rectangle 5"/>
              <p:cNvSpPr>
                <a:spLocks noChangeArrowheads="1"/>
              </p:cNvSpPr>
              <p:nvPr userDrawn="1"/>
            </p:nvSpPr>
            <p:spPr bwMode="gray">
              <a:xfrm>
                <a:off x="1828800" y="1137665"/>
                <a:ext cx="6492240" cy="5627914"/>
              </a:xfrm>
              <a:prstGeom prst="rect">
                <a:avLst/>
              </a:prstGeom>
              <a:solidFill>
                <a:srgbClr val="E669A2"/>
              </a:solidFill>
              <a:ln w="0">
                <a:noFill/>
                <a:prstDash val="solid"/>
                <a:miter lim="800000"/>
              </a:ln>
            </p:spPr>
            <p:txBody>
              <a:bodyPr vert="horz" wrap="square" lIns="91440" tIns="45720" rIns="91440" bIns="45720" numCol="1" anchor="t" anchorCtr="0" compatLnSpc="1"/>
              <a:lstStyle/>
              <a:p>
                <a:endParaRPr lang="zh-HK" altLang="en-US" sz="970" noProof="0" dirty="0"/>
              </a:p>
            </p:txBody>
          </p:sp>
          <p:sp>
            <p:nvSpPr>
              <p:cNvPr id="69" name="Rectangle 6"/>
              <p:cNvSpPr>
                <a:spLocks noChangeArrowheads="1"/>
              </p:cNvSpPr>
              <p:nvPr userDrawn="1"/>
            </p:nvSpPr>
            <p:spPr bwMode="gray">
              <a:xfrm>
                <a:off x="1828800" y="3583783"/>
                <a:ext cx="6492240" cy="3201066"/>
              </a:xfrm>
              <a:prstGeom prst="rect">
                <a:avLst/>
              </a:prstGeom>
              <a:solidFill>
                <a:srgbClr val="DB4D56"/>
              </a:solidFill>
              <a:ln w="0">
                <a:noFill/>
                <a:prstDash val="solid"/>
                <a:miter lim="800000"/>
              </a:ln>
            </p:spPr>
            <p:txBody>
              <a:bodyPr vert="horz" wrap="square" lIns="91440" tIns="45720" rIns="91440" bIns="45720" numCol="1" anchor="t" anchorCtr="0" compatLnSpc="1"/>
              <a:lstStyle/>
              <a:p>
                <a:endParaRPr lang="zh-HK" altLang="en-US" sz="970" noProof="0" dirty="0"/>
              </a:p>
            </p:txBody>
          </p:sp>
          <p:sp>
            <p:nvSpPr>
              <p:cNvPr id="29" name="Rectangle 7"/>
              <p:cNvSpPr>
                <a:spLocks noChangeArrowheads="1"/>
              </p:cNvSpPr>
              <p:nvPr userDrawn="1"/>
            </p:nvSpPr>
            <p:spPr bwMode="gray">
              <a:xfrm>
                <a:off x="1828800" y="1137665"/>
                <a:ext cx="6248400" cy="5627914"/>
              </a:xfrm>
              <a:prstGeom prst="rect">
                <a:avLst/>
              </a:prstGeom>
              <a:solidFill>
                <a:srgbClr val="D74021"/>
              </a:solidFill>
              <a:ln w="0">
                <a:noFill/>
                <a:prstDash val="solid"/>
                <a:miter lim="800000"/>
              </a:ln>
            </p:spPr>
            <p:txBody>
              <a:bodyPr vert="horz" wrap="square" lIns="0" tIns="0" rIns="0" bIns="0" numCol="1" anchor="t" anchorCtr="0" compatLnSpc="1"/>
              <a:lstStyle/>
              <a:p>
                <a:endParaRPr lang="zh-HK" altLang="en-US" sz="970" noProof="0" dirty="0"/>
              </a:p>
            </p:txBody>
          </p:sp>
          <p:sp>
            <p:nvSpPr>
              <p:cNvPr id="26" name="Rectangle 8"/>
              <p:cNvSpPr>
                <a:spLocks noChangeArrowheads="1"/>
              </p:cNvSpPr>
              <p:nvPr userDrawn="1"/>
            </p:nvSpPr>
            <p:spPr bwMode="gray">
              <a:xfrm>
                <a:off x="1828800" y="4496096"/>
                <a:ext cx="6492240" cy="2288752"/>
              </a:xfrm>
              <a:prstGeom prst="rect">
                <a:avLst/>
              </a:prstGeom>
              <a:solidFill>
                <a:srgbClr val="D1390D"/>
              </a:solidFill>
              <a:ln w="0">
                <a:noFill/>
                <a:prstDash val="solid"/>
                <a:miter lim="800000"/>
              </a:ln>
            </p:spPr>
            <p:txBody>
              <a:bodyPr vert="horz" wrap="square" lIns="91440" tIns="45720" rIns="91440" bIns="45720" numCol="1" anchor="t" anchorCtr="0" compatLnSpc="1"/>
              <a:lstStyle/>
              <a:p>
                <a:endParaRPr lang="zh-HK" altLang="en-US" sz="970" noProof="0" dirty="0"/>
              </a:p>
            </p:txBody>
          </p:sp>
          <p:sp>
            <p:nvSpPr>
              <p:cNvPr id="27" name="Rectangle 9"/>
              <p:cNvSpPr/>
              <p:nvPr userDrawn="1"/>
            </p:nvSpPr>
            <p:spPr bwMode="gray">
              <a:xfrm>
                <a:off x="1828800" y="3583783"/>
                <a:ext cx="6246019" cy="3201066"/>
              </a:xfrm>
              <a:prstGeom prst="rect">
                <a:avLst/>
              </a:prstGeom>
              <a:solidFill>
                <a:srgbClr val="CD2F0E"/>
              </a:solidFill>
              <a:ln w="0">
                <a:noFill/>
                <a:prstDash val="solid"/>
                <a:round/>
              </a:ln>
            </p:spPr>
            <p:txBody>
              <a:bodyPr vert="horz" wrap="square" lIns="91440" tIns="45720" rIns="91440" bIns="45720" numCol="1" anchor="t" anchorCtr="0" compatLnSpc="1"/>
              <a:lstStyle/>
              <a:p>
                <a:pPr marL="0" algn="l" defTabSz="898525" rtl="0" eaLnBrk="1" latinLnBrk="0" hangingPunct="1"/>
                <a:endParaRPr lang="zh-HK" altLang="en-US" sz="1765" kern="1200" noProof="0" dirty="0">
                  <a:solidFill>
                    <a:schemeClr val="tx1"/>
                  </a:solidFill>
                  <a:latin typeface="+mn-lt"/>
                  <a:ea typeface="+mn-ea"/>
                  <a:cs typeface="+mn-cs"/>
                </a:endParaRPr>
              </a:p>
            </p:txBody>
          </p:sp>
          <p:sp>
            <p:nvSpPr>
              <p:cNvPr id="30" name="Rectangle 10"/>
              <p:cNvSpPr>
                <a:spLocks noChangeArrowheads="1"/>
              </p:cNvSpPr>
              <p:nvPr userDrawn="1"/>
            </p:nvSpPr>
            <p:spPr bwMode="gray">
              <a:xfrm>
                <a:off x="1828800" y="4495801"/>
                <a:ext cx="6245352" cy="2288752"/>
              </a:xfrm>
              <a:prstGeom prst="rect">
                <a:avLst/>
              </a:prstGeom>
              <a:solidFill>
                <a:srgbClr val="C42303"/>
              </a:solidFill>
              <a:ln w="0">
                <a:noFill/>
                <a:prstDash val="solid"/>
                <a:miter lim="800000"/>
              </a:ln>
            </p:spPr>
            <p:txBody>
              <a:bodyPr vert="horz" wrap="square" lIns="91440" tIns="45720" rIns="91440" bIns="45720" numCol="1" anchor="t" anchorCtr="0" compatLnSpc="1"/>
              <a:lstStyle/>
              <a:p>
                <a:endParaRPr lang="zh-HK" altLang="en-US" sz="970" noProof="0" dirty="0"/>
              </a:p>
            </p:txBody>
          </p:sp>
          <p:sp>
            <p:nvSpPr>
              <p:cNvPr id="71" name="Rectangle 11"/>
              <p:cNvSpPr>
                <a:spLocks noChangeArrowheads="1"/>
              </p:cNvSpPr>
              <p:nvPr userDrawn="1"/>
            </p:nvSpPr>
            <p:spPr bwMode="gray">
              <a:xfrm>
                <a:off x="1828800" y="4800832"/>
                <a:ext cx="2286000" cy="1984248"/>
              </a:xfrm>
              <a:prstGeom prst="rect">
                <a:avLst/>
              </a:prstGeom>
              <a:solidFill>
                <a:srgbClr val="9A1702"/>
              </a:solidFill>
              <a:ln w="0">
                <a:noFill/>
                <a:prstDash val="solid"/>
                <a:miter lim="800000"/>
              </a:ln>
            </p:spPr>
            <p:txBody>
              <a:bodyPr vert="horz" wrap="square" lIns="91440" tIns="45720" rIns="91440" bIns="45720" numCol="1" anchor="t" anchorCtr="0" compatLnSpc="1"/>
              <a:lstStyle/>
              <a:p>
                <a:endParaRPr lang="zh-HK" altLang="en-US" sz="970" noProof="0" dirty="0"/>
              </a:p>
            </p:txBody>
          </p:sp>
        </p:grpSp>
        <p:grpSp>
          <p:nvGrpSpPr>
            <p:cNvPr id="36" name="Logo"/>
            <p:cNvGrpSpPr/>
            <p:nvPr userDrawn="1"/>
          </p:nvGrpSpPr>
          <p:grpSpPr>
            <a:xfrm>
              <a:off x="1130368" y="6790556"/>
              <a:ext cx="905256" cy="527654"/>
              <a:chOff x="1130368" y="6790556"/>
              <a:chExt cx="905256" cy="527654"/>
            </a:xfrm>
          </p:grpSpPr>
          <p:sp>
            <p:nvSpPr>
              <p:cNvPr id="38" name="Rectangle 0"/>
              <p:cNvSpPr>
                <a:spLocks noChangeArrowheads="1"/>
              </p:cNvSpPr>
              <p:nvPr userDrawn="1"/>
            </p:nvSpPr>
            <p:spPr bwMode="black">
              <a:xfrm>
                <a:off x="1676368" y="6790556"/>
                <a:ext cx="228600" cy="57350"/>
              </a:xfrm>
              <a:prstGeom prst="rect">
                <a:avLst/>
              </a:prstGeom>
              <a:solidFill>
                <a:srgbClr val="A10000"/>
              </a:solidFill>
              <a:ln w="0">
                <a:noFill/>
                <a:prstDash val="solid"/>
                <a:miter lim="800000"/>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806450" rtl="0" eaLnBrk="1" fontAlgn="auto" latinLnBrk="0" hangingPunct="1">
                  <a:lnSpc>
                    <a:spcPct val="100000"/>
                  </a:lnSpc>
                  <a:spcBef>
                    <a:spcPts val="0"/>
                  </a:spcBef>
                  <a:spcAft>
                    <a:spcPts val="0"/>
                  </a:spcAft>
                  <a:buClrTx/>
                  <a:buSzTx/>
                  <a:buFontTx/>
                  <a:buNone/>
                  <a:defRPr/>
                </a:pPr>
                <a:endParaRPr kumimoji="0" lang="zh-HK" altLang="en-US" sz="159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39" name="Freeform 38"/>
              <p:cNvSpPr>
                <a:spLocks noEditPoints="1"/>
              </p:cNvSpPr>
              <p:nvPr userDrawn="1"/>
            </p:nvSpPr>
            <p:spPr bwMode="black">
              <a:xfrm>
                <a:off x="1130368" y="6976999"/>
                <a:ext cx="905256" cy="341211"/>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806450" rtl="0" eaLnBrk="1" fontAlgn="auto" latinLnBrk="0" hangingPunct="1">
                  <a:lnSpc>
                    <a:spcPct val="100000"/>
                  </a:lnSpc>
                  <a:spcBef>
                    <a:spcPts val="0"/>
                  </a:spcBef>
                  <a:spcAft>
                    <a:spcPts val="0"/>
                  </a:spcAft>
                  <a:buClrTx/>
                  <a:buSzTx/>
                  <a:buFontTx/>
                  <a:buNone/>
                  <a:defRPr/>
                </a:pPr>
                <a:endParaRPr kumimoji="0" lang="zh-HK" altLang="en-US" sz="159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grpSp>
      </p:grpSp>
      <p:sp>
        <p:nvSpPr>
          <p:cNvPr id="33" name="Descriptor"/>
          <p:cNvSpPr txBox="1"/>
          <p:nvPr userDrawn="1">
            <p:custDataLst>
              <p:tags r:id="rId2"/>
            </p:custDataLst>
          </p:nvPr>
        </p:nvSpPr>
        <p:spPr bwMode="white">
          <a:xfrm>
            <a:off x="2493818" y="742278"/>
            <a:ext cx="32060" cy="135743"/>
          </a:xfrm>
          <a:prstGeom prst="rect">
            <a:avLst/>
          </a:prstGeom>
          <a:noFill/>
          <a:ln>
            <a:noFill/>
          </a:ln>
        </p:spPr>
        <p:txBody>
          <a:bodyPr wrap="none" lIns="0" tIns="0" rIns="0" bIns="0" rtlCol="0">
            <a:spAutoFit/>
          </a:bodyPr>
          <a:lstStyle/>
          <a:p>
            <a:r>
              <a:rPr lang="zh-HK" altLang="en-US" sz="880" noProof="0" dirty="0">
                <a:solidFill>
                  <a:schemeClr val="bg1"/>
                </a:solidFill>
                <a:latin typeface="+mn-lt"/>
                <a:cs typeface="Arial" panose="020B0604020202020204" pitchFamily="34" charset="0"/>
              </a:rPr>
              <a:t> </a:t>
            </a:r>
            <a:endParaRPr lang="zh-HK" altLang="en-US" sz="880" noProof="0" dirty="0">
              <a:solidFill>
                <a:schemeClr val="bg1"/>
              </a:solidFill>
              <a:latin typeface="+mn-lt"/>
              <a:cs typeface="Arial" panose="020B0604020202020204" pitchFamily="34" charset="0"/>
            </a:endParaRPr>
          </a:p>
        </p:txBody>
      </p:sp>
      <p:sp>
        <p:nvSpPr>
          <p:cNvPr id="2" name="Report Title"/>
          <p:cNvSpPr>
            <a:spLocks noGrp="1"/>
          </p:cNvSpPr>
          <p:nvPr userDrawn="1">
            <p:ph type="ctrTitle" hasCustomPrompt="1"/>
            <p:custDataLst>
              <p:tags r:id="rId3"/>
            </p:custDataLst>
          </p:nvPr>
        </p:nvSpPr>
        <p:spPr bwMode="white">
          <a:xfrm>
            <a:off x="2493113" y="1112680"/>
            <a:ext cx="7204364" cy="427484"/>
          </a:xfrm>
        </p:spPr>
        <p:txBody>
          <a:bodyPr vert="horz" lIns="0" tIns="0" rIns="0" bIns="36000" rtlCol="0" anchor="t" anchorCtr="0">
            <a:spAutoFit/>
          </a:bodyPr>
          <a:lstStyle>
            <a:lvl1pPr algn="l" defTabSz="898525" rtl="0" eaLnBrk="1" latinLnBrk="0" hangingPunct="1">
              <a:lnSpc>
                <a:spcPct val="90000"/>
              </a:lnSpc>
              <a:spcBef>
                <a:spcPct val="0"/>
              </a:spcBef>
              <a:buNone/>
              <a:defRPr lang="en-GB" sz="2825" b="1" i="1" kern="1200" baseline="0" noProof="0">
                <a:solidFill>
                  <a:schemeClr val="bg1"/>
                </a:solidFill>
                <a:latin typeface="+mj-lt"/>
                <a:ea typeface="+mj-ea"/>
                <a:cs typeface="+mj-cs"/>
              </a:defRPr>
            </a:lvl1pPr>
          </a:lstStyle>
          <a:p>
            <a:r>
              <a:rPr lang="en-US" altLang="zh-HK" noProof="0" dirty="0"/>
              <a:t>Report Title</a:t>
            </a:r>
            <a:endParaRPr lang="zh-HK" altLang="en-US" noProof="0" dirty="0"/>
          </a:p>
        </p:txBody>
      </p:sp>
      <p:sp>
        <p:nvSpPr>
          <p:cNvPr id="3" name="Report Subtitle"/>
          <p:cNvSpPr>
            <a:spLocks noGrp="1"/>
          </p:cNvSpPr>
          <p:nvPr userDrawn="1">
            <p:ph type="subTitle" idx="1" hasCustomPrompt="1"/>
            <p:custDataLst>
              <p:tags r:id="rId4"/>
            </p:custDataLst>
          </p:nvPr>
        </p:nvSpPr>
        <p:spPr bwMode="white">
          <a:xfrm>
            <a:off x="2493113" y="1546412"/>
            <a:ext cx="7204364" cy="391057"/>
          </a:xfrm>
        </p:spPr>
        <p:txBody>
          <a:bodyPr tIns="0" bIns="0">
            <a:spAutoFit/>
          </a:bodyPr>
          <a:lstStyle>
            <a:lvl1pPr marL="0" indent="0" algn="l">
              <a:lnSpc>
                <a:spcPct val="90000"/>
              </a:lnSpc>
              <a:spcAft>
                <a:spcPts val="0"/>
              </a:spcAft>
              <a:buNone/>
              <a:defRPr sz="2825" baseline="0">
                <a:solidFill>
                  <a:schemeClr val="bg1"/>
                </a:solidFill>
                <a:latin typeface="+mj-lt"/>
              </a:defRPr>
            </a:lvl1pPr>
            <a:lvl2pPr marL="449580" indent="0" algn="ctr">
              <a:buNone/>
              <a:defRPr>
                <a:solidFill>
                  <a:schemeClr val="tx1">
                    <a:tint val="75000"/>
                  </a:schemeClr>
                </a:solidFill>
              </a:defRPr>
            </a:lvl2pPr>
            <a:lvl3pPr marL="899160" indent="0" algn="ctr">
              <a:buNone/>
              <a:defRPr>
                <a:solidFill>
                  <a:schemeClr val="tx1">
                    <a:tint val="75000"/>
                  </a:schemeClr>
                </a:solidFill>
              </a:defRPr>
            </a:lvl3pPr>
            <a:lvl4pPr marL="1348740" indent="0" algn="ctr">
              <a:buNone/>
              <a:defRPr>
                <a:solidFill>
                  <a:schemeClr val="tx1">
                    <a:tint val="75000"/>
                  </a:schemeClr>
                </a:solidFill>
              </a:defRPr>
            </a:lvl4pPr>
            <a:lvl5pPr marL="1798320" indent="0" algn="ctr">
              <a:buNone/>
              <a:defRPr>
                <a:solidFill>
                  <a:schemeClr val="tx1">
                    <a:tint val="75000"/>
                  </a:schemeClr>
                </a:solidFill>
              </a:defRPr>
            </a:lvl5pPr>
            <a:lvl6pPr marL="2247265" indent="0" algn="ctr">
              <a:buNone/>
              <a:defRPr>
                <a:solidFill>
                  <a:schemeClr val="tx1">
                    <a:tint val="75000"/>
                  </a:schemeClr>
                </a:solidFill>
              </a:defRPr>
            </a:lvl6pPr>
            <a:lvl7pPr marL="2696845" indent="0" algn="ctr">
              <a:buNone/>
              <a:defRPr>
                <a:solidFill>
                  <a:schemeClr val="tx1">
                    <a:tint val="75000"/>
                  </a:schemeClr>
                </a:solidFill>
              </a:defRPr>
            </a:lvl7pPr>
            <a:lvl8pPr marL="3146425" indent="0" algn="ctr">
              <a:buNone/>
              <a:defRPr>
                <a:solidFill>
                  <a:schemeClr val="tx1">
                    <a:tint val="75000"/>
                  </a:schemeClr>
                </a:solidFill>
              </a:defRPr>
            </a:lvl8pPr>
            <a:lvl9pPr marL="3596005" indent="0" algn="ctr">
              <a:buNone/>
              <a:defRPr>
                <a:solidFill>
                  <a:schemeClr val="tx1">
                    <a:tint val="75000"/>
                  </a:schemeClr>
                </a:solidFill>
              </a:defRPr>
            </a:lvl9pPr>
          </a:lstStyle>
          <a:p>
            <a:r>
              <a:rPr lang="en-US" altLang="zh-HK" noProof="0" dirty="0"/>
              <a:t>Subtitle</a:t>
            </a:r>
            <a:endParaRPr lang="zh-HK" altLang="en-US" noProof="0" dirty="0"/>
          </a:p>
        </p:txBody>
      </p:sp>
      <p:sp>
        <p:nvSpPr>
          <p:cNvPr id="43" name="Confidentiality stamp"/>
          <p:cNvSpPr txBox="1"/>
          <p:nvPr userDrawn="1">
            <p:custDataLst>
              <p:tags r:id="rId5"/>
            </p:custDataLst>
          </p:nvPr>
        </p:nvSpPr>
        <p:spPr bwMode="black">
          <a:xfrm>
            <a:off x="642851" y="3291841"/>
            <a:ext cx="1485207" cy="135743"/>
          </a:xfrm>
          <a:prstGeom prst="rect">
            <a:avLst/>
          </a:prstGeom>
          <a:noFill/>
          <a:ln>
            <a:noFill/>
          </a:ln>
        </p:spPr>
        <p:txBody>
          <a:bodyPr wrap="square" lIns="0" tIns="0" rIns="0" bIns="0" rtlCol="0">
            <a:spAutoFit/>
          </a:bodyPr>
          <a:lstStyle/>
          <a:p>
            <a:pPr algn="l"/>
            <a:r>
              <a:rPr lang="zh-HK" altLang="en-US" sz="880" i="1" noProof="0" dirty="0">
                <a:solidFill>
                  <a:schemeClr val="tx1"/>
                </a:solidFill>
                <a:latin typeface="Georgia" panose="02040502050405020303" pitchFamily="18" charset="0"/>
                <a:cs typeface="Arial" panose="020B0604020202020204" pitchFamily="34" charset="0"/>
              </a:rPr>
              <a:t> </a:t>
            </a:r>
            <a:endParaRPr lang="zh-HK" altLang="en-US" sz="880" i="1" noProof="0" dirty="0">
              <a:solidFill>
                <a:schemeClr val="tx1"/>
              </a:solidFill>
              <a:latin typeface="Georgia" panose="02040502050405020303" pitchFamily="18" charset="0"/>
              <a:cs typeface="Arial" panose="020B0604020202020204" pitchFamily="34" charset="0"/>
            </a:endParaRPr>
          </a:p>
        </p:txBody>
      </p:sp>
      <p:sp>
        <p:nvSpPr>
          <p:cNvPr id="32" name="Draft stamp"/>
          <p:cNvSpPr txBox="1"/>
          <p:nvPr userDrawn="1">
            <p:custDataLst>
              <p:tags r:id="rId6"/>
            </p:custDataLst>
          </p:nvPr>
        </p:nvSpPr>
        <p:spPr bwMode="black">
          <a:xfrm>
            <a:off x="642851" y="3566160"/>
            <a:ext cx="1662545" cy="257949"/>
          </a:xfrm>
          <a:prstGeom prst="rect">
            <a:avLst/>
          </a:prstGeom>
          <a:noFill/>
          <a:ln>
            <a:noFill/>
          </a:ln>
        </p:spPr>
        <p:txBody>
          <a:bodyPr wrap="square" lIns="0" tIns="0" rIns="0" bIns="121024" rtlCol="0" anchor="t" anchorCtr="0">
            <a:spAutoFit/>
          </a:bodyPr>
          <a:lstStyle/>
          <a:p>
            <a:pPr algn="l">
              <a:lnSpc>
                <a:spcPct val="100000"/>
              </a:lnSpc>
            </a:pPr>
            <a:r>
              <a:rPr lang="zh-HK" altLang="en-US" sz="880" b="1" i="1" noProof="0" dirty="0">
                <a:solidFill>
                  <a:schemeClr val="tx1"/>
                </a:solidFill>
                <a:latin typeface="Georgia" panose="02040502050405020303" pitchFamily="18" charset="0"/>
                <a:cs typeface="Arial" panose="020B0604020202020204" pitchFamily="34" charset="0"/>
              </a:rPr>
              <a:t> </a:t>
            </a:r>
            <a:endParaRPr lang="zh-HK" altLang="en-US" sz="880" b="1" i="1" noProof="0" dirty="0">
              <a:solidFill>
                <a:schemeClr val="tx1"/>
              </a:solidFill>
              <a:latin typeface="Georgia" panose="02040502050405020303" pitchFamily="18" charset="0"/>
              <a:cs typeface="Arial" panose="020B0604020202020204" pitchFamily="34" charset="0"/>
            </a:endParaRPr>
          </a:p>
        </p:txBody>
      </p:sp>
      <p:sp>
        <p:nvSpPr>
          <p:cNvPr id="31" name="Report Date"/>
          <p:cNvSpPr txBox="1"/>
          <p:nvPr userDrawn="1">
            <p:custDataLst>
              <p:tags r:id="rId7"/>
            </p:custDataLst>
          </p:nvPr>
        </p:nvSpPr>
        <p:spPr bwMode="black">
          <a:xfrm>
            <a:off x="642851" y="3832412"/>
            <a:ext cx="1485207" cy="135743"/>
          </a:xfrm>
          <a:prstGeom prst="rect">
            <a:avLst/>
          </a:prstGeom>
          <a:noFill/>
          <a:ln>
            <a:noFill/>
          </a:ln>
        </p:spPr>
        <p:txBody>
          <a:bodyPr wrap="square" lIns="0" tIns="0" rIns="0" bIns="0" rtlCol="0">
            <a:spAutoFit/>
          </a:bodyPr>
          <a:lstStyle/>
          <a:p>
            <a:pPr algn="l"/>
            <a:r>
              <a:rPr lang="zh-HK" altLang="en-US" sz="880" i="1" dirty="0">
                <a:solidFill>
                  <a:schemeClr val="tx1"/>
                </a:solidFill>
                <a:latin typeface="Georgia" panose="02040502050405020303" pitchFamily="18" charset="0"/>
                <a:cs typeface="Arial" panose="020B0604020202020204" pitchFamily="34" charset="0"/>
              </a:rPr>
              <a:t> </a:t>
            </a:r>
            <a:endParaRPr lang="zh-HK" altLang="en-US" sz="880" i="1" dirty="0">
              <a:solidFill>
                <a:schemeClr val="tx1"/>
              </a:solidFill>
              <a:latin typeface="Georgia" panose="02040502050405020303" pitchFamily="18" charset="0"/>
              <a:cs typeface="Arial" panose="020B0604020202020204" pitchFamily="34" charset="0"/>
            </a:endParaRPr>
          </a:p>
        </p:txBody>
      </p:sp>
      <p:sp>
        <p:nvSpPr>
          <p:cNvPr id="34" name="Cover image"/>
          <p:cNvSpPr txBox="1">
            <a:spLocks noChangeAspect="1"/>
          </p:cNvSpPr>
          <p:nvPr userDrawn="1">
            <p:custDataLst>
              <p:tags r:id="rId8"/>
            </p:custDataLst>
          </p:nvPr>
        </p:nvSpPr>
        <p:spPr>
          <a:xfrm>
            <a:off x="2308284" y="3167623"/>
            <a:ext cx="8145368" cy="2823882"/>
          </a:xfrm>
          <a:prstGeom prst="rect">
            <a:avLst/>
          </a:prstGeom>
          <a:noFill/>
          <a:ln w="3175">
            <a:noFill/>
          </a:ln>
        </p:spPr>
        <p:txBody>
          <a:bodyPr wrap="square" lIns="0" tIns="0" rIns="0" bIns="0" rtlCol="0">
            <a:noAutofit/>
          </a:bodyPr>
          <a:lstStyle/>
          <a:p>
            <a:pPr indent="-269875">
              <a:spcAft>
                <a:spcPts val="885"/>
              </a:spcAft>
            </a:pPr>
            <a:endParaRPr lang="zh-HK" altLang="en-US" sz="1940" dirty="0">
              <a:latin typeface="Georgia" panose="02040502050405020303" pitchFamily="18" charset="0"/>
            </a:endParaRPr>
          </a:p>
        </p:txBody>
      </p:sp>
      <p:cxnSp>
        <p:nvCxnSpPr>
          <p:cNvPr id="25" name="Frame Line"/>
          <p:cNvCxnSpPr/>
          <p:nvPr userDrawn="1"/>
        </p:nvCxnSpPr>
        <p:spPr bwMode="black">
          <a:xfrm flipV="1">
            <a:off x="461818" y="3171487"/>
            <a:ext cx="1662545" cy="127059"/>
          </a:xfrm>
          <a:prstGeom prst="bentConnector3">
            <a:avLst>
              <a:gd name="adj1" fmla="val -174"/>
            </a:avLst>
          </a:prstGeom>
          <a:ln w="12700" cap="rnd">
            <a:solidFill>
              <a:schemeClr val="tx2"/>
            </a:solidFill>
            <a:prstDash val="sysDot"/>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One">
    <p:spTree>
      <p:nvGrpSpPr>
        <p:cNvPr id="1" name=""/>
        <p:cNvGrpSpPr/>
        <p:nvPr/>
      </p:nvGrpSpPr>
      <p:grpSpPr>
        <a:xfrm>
          <a:off x="0" y="0"/>
          <a:ext cx="0" cy="0"/>
          <a:chOff x="0" y="0"/>
          <a:chExt cx="0" cy="0"/>
        </a:xfrm>
      </p:grpSpPr>
      <p:sp>
        <p:nvSpPr>
          <p:cNvPr id="22" name="Title 23"/>
          <p:cNvSpPr>
            <a:spLocks noGrp="1"/>
          </p:cNvSpPr>
          <p:nvPr>
            <p:ph type="title" hasCustomPrompt="1"/>
          </p:nvPr>
        </p:nvSpPr>
        <p:spPr/>
        <p:txBody>
          <a:bodyPr/>
          <a:lstStyle/>
          <a:p>
            <a:r>
              <a:rPr lang="en-US" altLang="zh-HK" noProof="0" dirty="0"/>
              <a:t>Insert banner statement here</a:t>
            </a:r>
            <a:endParaRPr lang="zh-HK" altLang="en-US" dirty="0"/>
          </a:p>
        </p:txBody>
      </p:sp>
      <p:sp>
        <p:nvSpPr>
          <p:cNvPr id="34" name="Content Placeholder 2"/>
          <p:cNvSpPr>
            <a:spLocks noGrp="1"/>
          </p:cNvSpPr>
          <p:nvPr>
            <p:ph sz="quarter" idx="24"/>
            <p:custDataLst>
              <p:tags r:id="rId2"/>
            </p:custDataLst>
          </p:nvPr>
        </p:nvSpPr>
        <p:spPr>
          <a:xfrm>
            <a:off x="642851" y="1952513"/>
            <a:ext cx="10906298" cy="3896958"/>
          </a:xfrm>
        </p:spPr>
        <p:txBody>
          <a:bodyPr tIns="0" bIns="0"/>
          <a:lstStyle>
            <a:lvl5pPr>
              <a:defRPr/>
            </a:lvl5pPr>
            <a:lvl6pPr>
              <a:buAutoNum type="arabicPeriod"/>
              <a:defRPr/>
            </a:lvl6pPr>
            <a:lvl7pPr>
              <a:buAutoNum type="alphaLcPeriod"/>
              <a:defRPr/>
            </a:lvl7pPr>
            <a:lvl8pPr>
              <a:buAutoNum type="romanLcPeriod"/>
              <a:defRPr/>
            </a:lvl8pPr>
          </a:lstStyle>
          <a:p>
            <a:pPr lvl="0"/>
            <a:r>
              <a:rPr lang="en-US" altLang="zh-HK" noProof="0" dirty="0"/>
              <a:t>Click to edit Master text styles</a:t>
            </a:r>
            <a:endParaRPr lang="en-US" altLang="zh-HK" noProof="0" dirty="0"/>
          </a:p>
          <a:p>
            <a:pPr lvl="1"/>
            <a:r>
              <a:rPr lang="en-US" altLang="zh-HK" noProof="0" dirty="0"/>
              <a:t>Second level</a:t>
            </a:r>
            <a:endParaRPr lang="en-US" altLang="zh-HK" noProof="0" dirty="0"/>
          </a:p>
          <a:p>
            <a:pPr lvl="2"/>
            <a:r>
              <a:rPr lang="en-US" altLang="zh-HK" noProof="0" dirty="0"/>
              <a:t>Third level</a:t>
            </a:r>
            <a:endParaRPr lang="en-US" altLang="zh-HK" noProof="0" dirty="0"/>
          </a:p>
          <a:p>
            <a:pPr lvl="3"/>
            <a:r>
              <a:rPr lang="en-US" altLang="zh-HK" noProof="0" dirty="0"/>
              <a:t>Fourth level</a:t>
            </a:r>
            <a:endParaRPr lang="en-US" altLang="zh-HK" noProof="0" dirty="0"/>
          </a:p>
          <a:p>
            <a:pPr lvl="4"/>
            <a:r>
              <a:rPr lang="en-US" altLang="zh-HK" noProof="0" dirty="0"/>
              <a:t>Fifth level</a:t>
            </a:r>
            <a:endParaRPr lang="zh-HK" altLang="en-US" noProof="0" dirty="0"/>
          </a:p>
        </p:txBody>
      </p:sp>
      <p:sp>
        <p:nvSpPr>
          <p:cNvPr id="15" name="Page Number"/>
          <p:cNvSpPr txBox="1"/>
          <p:nvPr userDrawn="1">
            <p:custDataLst>
              <p:tags r:id="rId3"/>
            </p:custDataLst>
          </p:nvPr>
        </p:nvSpPr>
        <p:spPr>
          <a:xfrm>
            <a:off x="11148296" y="6429177"/>
            <a:ext cx="387927" cy="93877"/>
          </a:xfrm>
          <a:prstGeom prst="rect">
            <a:avLst/>
          </a:prstGeom>
          <a:noFill/>
        </p:spPr>
        <p:txBody>
          <a:bodyPr wrap="none" lIns="0" tIns="0" rIns="0" bIns="0" rtlCol="0">
            <a:noAutofit/>
          </a:bodyPr>
          <a:lstStyle/>
          <a:p>
            <a:pPr algn="r">
              <a:lnSpc>
                <a:spcPts val="880"/>
              </a:lnSpc>
            </a:pPr>
            <a:endParaRPr lang="zh-HK" altLang="en-US" sz="795" noProof="1"/>
          </a:p>
        </p:txBody>
      </p:sp>
      <p:sp>
        <p:nvSpPr>
          <p:cNvPr id="14" name="PwC Text"/>
          <p:cNvSpPr txBox="1"/>
          <p:nvPr userDrawn="1"/>
        </p:nvSpPr>
        <p:spPr>
          <a:xfrm>
            <a:off x="651970" y="6430384"/>
            <a:ext cx="332509" cy="94550"/>
          </a:xfrm>
          <a:prstGeom prst="rect">
            <a:avLst/>
          </a:prstGeom>
          <a:noFill/>
        </p:spPr>
        <p:txBody>
          <a:bodyPr vert="horz" wrap="none" lIns="0" tIns="0" rIns="0" bIns="0" rtlCol="0" anchor="t" anchorCtr="0">
            <a:noAutofit/>
          </a:bodyPr>
          <a:lstStyle/>
          <a:p>
            <a:pPr>
              <a:lnSpc>
                <a:spcPts val="880"/>
              </a:lnSpc>
            </a:pPr>
            <a:r>
              <a:rPr lang="en-US" altLang="zh-HK" sz="795" noProof="1">
                <a:latin typeface="+mn-lt"/>
                <a:cs typeface="Arial" panose="020B0604020202020204" pitchFamily="34" charset="0"/>
              </a:rPr>
              <a:t>PwC</a:t>
            </a:r>
            <a:endParaRPr lang="zh-HK" altLang="en-US" sz="795" noProof="1">
              <a:latin typeface="+mn-lt"/>
              <a:cs typeface="Arial" panose="020B0604020202020204" pitchFamily="34" charset="0"/>
            </a:endParaRPr>
          </a:p>
        </p:txBody>
      </p:sp>
      <p:sp>
        <p:nvSpPr>
          <p:cNvPr id="17" name="Report Date"/>
          <p:cNvSpPr txBox="1"/>
          <p:nvPr userDrawn="1">
            <p:custDataLst>
              <p:tags r:id="rId4"/>
            </p:custDataLst>
          </p:nvPr>
        </p:nvSpPr>
        <p:spPr>
          <a:xfrm>
            <a:off x="10994383" y="6301292"/>
            <a:ext cx="543417" cy="122213"/>
          </a:xfrm>
          <a:prstGeom prst="rect">
            <a:avLst/>
          </a:prstGeom>
          <a:noFill/>
        </p:spPr>
        <p:txBody>
          <a:bodyPr wrap="none" lIns="0" tIns="0" rIns="0" bIns="0" rtlCol="0">
            <a:spAutoFit/>
          </a:bodyPr>
          <a:lstStyle/>
          <a:p>
            <a:pPr indent="-241935" algn="r">
              <a:spcAft>
                <a:spcPts val="795"/>
              </a:spcAft>
            </a:pPr>
            <a:r>
              <a:rPr lang="en-US" altLang="zh-HK" sz="795" noProof="1">
                <a:latin typeface="+mn-lt"/>
              </a:rPr>
              <a:t>6 </a:t>
            </a:r>
            <a:r>
              <a:rPr lang="zh-HK" altLang="en-US" sz="795" noProof="1">
                <a:latin typeface="+mn-lt"/>
              </a:rPr>
              <a:t>七月 </a:t>
            </a:r>
            <a:r>
              <a:rPr lang="en-US" altLang="zh-HK" sz="795" noProof="1">
                <a:latin typeface="+mn-lt"/>
              </a:rPr>
              <a:t>2015</a:t>
            </a:r>
            <a:endParaRPr lang="zh-HK" altLang="en-US" sz="795" noProof="1">
              <a:latin typeface="+mn-lt"/>
            </a:endParaRPr>
          </a:p>
        </p:txBody>
      </p:sp>
      <p:sp>
        <p:nvSpPr>
          <p:cNvPr id="20" name="Section Footer"/>
          <p:cNvSpPr txBox="1"/>
          <p:nvPr userDrawn="1">
            <p:custDataLst>
              <p:tags r:id="rId5"/>
            </p:custDataLst>
          </p:nvPr>
        </p:nvSpPr>
        <p:spPr>
          <a:xfrm>
            <a:off x="651509" y="6297082"/>
            <a:ext cx="5353396" cy="122213"/>
          </a:xfrm>
          <a:prstGeom prst="rect">
            <a:avLst/>
          </a:prstGeom>
          <a:noFill/>
          <a:ln>
            <a:noFill/>
          </a:ln>
        </p:spPr>
        <p:txBody>
          <a:bodyPr wrap="square" lIns="0" tIns="0" rIns="0" bIns="0" rtlCol="0" anchor="b" anchorCtr="0">
            <a:spAutoFit/>
          </a:bodyPr>
          <a:lstStyle/>
          <a:p>
            <a:endParaRPr lang="zh-HK" altLang="en-US" sz="795" noProof="1">
              <a:solidFill>
                <a:schemeClr val="tx1"/>
              </a:solidFill>
            </a:endParaRPr>
          </a:p>
        </p:txBody>
      </p:sp>
      <p:sp>
        <p:nvSpPr>
          <p:cNvPr id="29" name="Disclaimer" hidden="1"/>
          <p:cNvSpPr txBox="1"/>
          <p:nvPr userDrawn="1">
            <p:custDataLst>
              <p:tags r:id="rId6"/>
            </p:custDataLst>
          </p:nvPr>
        </p:nvSpPr>
        <p:spPr>
          <a:xfrm>
            <a:off x="6184669" y="6420542"/>
            <a:ext cx="3934691" cy="122213"/>
          </a:xfrm>
          <a:prstGeom prst="rect">
            <a:avLst/>
          </a:prstGeom>
          <a:noFill/>
        </p:spPr>
        <p:txBody>
          <a:bodyPr wrap="square" lIns="0" tIns="0" rIns="0" bIns="0" rtlCol="0" anchor="b" anchorCtr="0">
            <a:spAutoFit/>
          </a:bodyPr>
          <a:lstStyle/>
          <a:p>
            <a:pPr>
              <a:lnSpc>
                <a:spcPct val="100000"/>
              </a:lnSpc>
            </a:pPr>
            <a:endParaRPr lang="zh-HK" altLang="en-US" sz="795" noProof="1"/>
          </a:p>
        </p:txBody>
      </p:sp>
      <p:sp>
        <p:nvSpPr>
          <p:cNvPr id="19" name="Presentation Disclaimer" hidden="1"/>
          <p:cNvSpPr txBox="1"/>
          <p:nvPr userDrawn="1">
            <p:custDataLst>
              <p:tags r:id="rId7"/>
            </p:custDataLst>
          </p:nvPr>
        </p:nvSpPr>
        <p:spPr>
          <a:xfrm>
            <a:off x="651509" y="6179933"/>
            <a:ext cx="9786851" cy="122213"/>
          </a:xfrm>
          <a:prstGeom prst="rect">
            <a:avLst/>
          </a:prstGeom>
          <a:noFill/>
        </p:spPr>
        <p:txBody>
          <a:bodyPr wrap="square" lIns="0" tIns="0" rIns="0" bIns="0" rtlCol="0" anchor="t" anchorCtr="0">
            <a:spAutoFit/>
          </a:bodyPr>
          <a:lstStyle/>
          <a:p>
            <a:pPr algn="l"/>
            <a:endParaRPr lang="zh-HK" altLang="en-US" sz="795" noProof="1"/>
          </a:p>
        </p:txBody>
      </p:sp>
      <p:sp>
        <p:nvSpPr>
          <p:cNvPr id="18" name="Executive Summary" hidden="1"/>
          <p:cNvSpPr txBox="1"/>
          <p:nvPr userDrawn="1">
            <p:custDataLst>
              <p:tags r:id="rId8"/>
            </p:custDataLst>
          </p:nvPr>
        </p:nvSpPr>
        <p:spPr>
          <a:xfrm>
            <a:off x="642848" y="6115722"/>
            <a:ext cx="65" cy="179536"/>
          </a:xfrm>
          <a:prstGeom prst="rect">
            <a:avLst/>
          </a:prstGeom>
          <a:noFill/>
        </p:spPr>
        <p:txBody>
          <a:bodyPr wrap="none" lIns="0" tIns="0" rIns="0" bIns="0" rtlCol="0">
            <a:spAutoFit/>
          </a:bodyPr>
          <a:lstStyle/>
          <a:p>
            <a:pPr>
              <a:lnSpc>
                <a:spcPts val="1410"/>
              </a:lnSpc>
            </a:pPr>
            <a:endParaRPr lang="zh-HK" altLang="en-US" sz="1410" noProof="1">
              <a:solidFill>
                <a:schemeClr val="tx1"/>
              </a:solidFill>
            </a:endParaRPr>
          </a:p>
        </p:txBody>
      </p:sp>
      <p:sp>
        <p:nvSpPr>
          <p:cNvPr id="21" name="Draft stamp"/>
          <p:cNvSpPr txBox="1"/>
          <p:nvPr userDrawn="1">
            <p:custDataLst>
              <p:tags r:id="rId9"/>
            </p:custDataLst>
          </p:nvPr>
        </p:nvSpPr>
        <p:spPr>
          <a:xfrm>
            <a:off x="11259200" y="710005"/>
            <a:ext cx="272510" cy="162993"/>
          </a:xfrm>
          <a:prstGeom prst="rect">
            <a:avLst/>
          </a:prstGeom>
          <a:noFill/>
          <a:ln>
            <a:noFill/>
          </a:ln>
        </p:spPr>
        <p:txBody>
          <a:bodyPr wrap="none" lIns="0" tIns="0" rIns="0" bIns="0" rtlCol="0">
            <a:spAutoFit/>
          </a:bodyPr>
          <a:lstStyle/>
          <a:p>
            <a:pPr algn="r"/>
            <a:r>
              <a:rPr lang="zh-HK" altLang="en-US" sz="1060" noProof="1"/>
              <a:t>初稿</a:t>
            </a:r>
            <a:endParaRPr lang="zh-HK" altLang="en-US" sz="1060" noProof="1"/>
          </a:p>
        </p:txBody>
      </p:sp>
      <p:sp>
        <p:nvSpPr>
          <p:cNvPr id="16" name="Section Header"/>
          <p:cNvSpPr txBox="1"/>
          <p:nvPr userDrawn="1">
            <p:custDataLst>
              <p:tags r:id="rId10"/>
            </p:custDataLst>
          </p:nvPr>
        </p:nvSpPr>
        <p:spPr>
          <a:xfrm>
            <a:off x="642851" y="750346"/>
            <a:ext cx="6650182" cy="121024"/>
          </a:xfrm>
          <a:prstGeom prst="rect">
            <a:avLst/>
          </a:prstGeom>
          <a:noFill/>
        </p:spPr>
        <p:txBody>
          <a:bodyPr wrap="square" lIns="0" tIns="0" rIns="0" bIns="0" rtlCol="0" anchor="b" anchorCtr="0">
            <a:noAutofit/>
          </a:bodyPr>
          <a:lstStyle/>
          <a:p>
            <a:endParaRPr lang="zh-HK" altLang="en-US" sz="795" noProof="1">
              <a:solidFill>
                <a:schemeClr val="tx1"/>
              </a:solidFill>
            </a:endParaRPr>
          </a:p>
        </p:txBody>
      </p:sp>
      <p:sp>
        <p:nvSpPr>
          <p:cNvPr id="23" name="Date/Filepath" hidden="1"/>
          <p:cNvSpPr txBox="1"/>
          <p:nvPr userDrawn="1">
            <p:custDataLst>
              <p:tags r:id="rId11"/>
            </p:custDataLst>
          </p:nvPr>
        </p:nvSpPr>
        <p:spPr>
          <a:xfrm>
            <a:off x="3999350" y="475573"/>
            <a:ext cx="7536873" cy="122213"/>
          </a:xfrm>
          <a:prstGeom prst="rect">
            <a:avLst/>
          </a:prstGeom>
          <a:noFill/>
        </p:spPr>
        <p:txBody>
          <a:bodyPr wrap="square" lIns="0" tIns="0" rIns="0" bIns="0" rtlCol="0" anchor="b" anchorCtr="0">
            <a:spAutoFit/>
          </a:bodyPr>
          <a:lstStyle/>
          <a:p>
            <a:pPr algn="r"/>
            <a:r>
              <a:rPr lang="en-US" altLang="zh-HK" sz="795" noProof="1"/>
              <a:t>06/07/2015 C:\01_work\002_</a:t>
            </a:r>
            <a:r>
              <a:rPr lang="zh-CN" altLang="en-US" sz="795" noProof="1"/>
              <a:t>咨询资料</a:t>
            </a:r>
            <a:r>
              <a:rPr lang="en-US" altLang="zh-CN" sz="795" noProof="1"/>
              <a:t>\0002_</a:t>
            </a:r>
            <a:r>
              <a:rPr lang="en-US" altLang="zh-HK" sz="795" noProof="1"/>
              <a:t>PowerPoint\000_</a:t>
            </a:r>
            <a:r>
              <a:rPr lang="zh-CN" altLang="en-US" sz="795" noProof="1"/>
              <a:t>个人整理</a:t>
            </a:r>
            <a:r>
              <a:rPr lang="en-US" altLang="zh-CN" sz="795" noProof="1"/>
              <a:t>\</a:t>
            </a:r>
            <a:r>
              <a:rPr lang="zh-CN" altLang="en-US" sz="795" noProof="1"/>
              <a:t>概念图形模板库</a:t>
            </a:r>
            <a:r>
              <a:rPr lang="en-US" altLang="zh-CN" sz="795" noProof="1"/>
              <a:t>.</a:t>
            </a:r>
            <a:r>
              <a:rPr lang="en-US" altLang="zh-HK" sz="795" noProof="1"/>
              <a:t>pptx</a:t>
            </a:r>
            <a:endParaRPr lang="zh-HK" altLang="en-US" sz="795" noProof="1"/>
          </a:p>
        </p:txBody>
      </p:sp>
      <p:cxnSp>
        <p:nvCxnSpPr>
          <p:cNvPr id="24" name="Frame Line"/>
          <p:cNvCxnSpPr/>
          <p:nvPr userDrawn="1"/>
        </p:nvCxnSpPr>
        <p:spPr>
          <a:xfrm flipV="1">
            <a:off x="461818" y="906684"/>
            <a:ext cx="11083639" cy="127059"/>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Two">
    <p:spTree>
      <p:nvGrpSpPr>
        <p:cNvPr id="1" name=""/>
        <p:cNvGrpSpPr/>
        <p:nvPr/>
      </p:nvGrpSpPr>
      <p:grpSpPr>
        <a:xfrm>
          <a:off x="0" y="0"/>
          <a:ext cx="0" cy="0"/>
          <a:chOff x="0" y="0"/>
          <a:chExt cx="0" cy="0"/>
        </a:xfrm>
      </p:grpSpPr>
      <p:sp>
        <p:nvSpPr>
          <p:cNvPr id="20" name="Title 23"/>
          <p:cNvSpPr>
            <a:spLocks noGrp="1"/>
          </p:cNvSpPr>
          <p:nvPr>
            <p:ph type="title" hasCustomPrompt="1"/>
          </p:nvPr>
        </p:nvSpPr>
        <p:spPr/>
        <p:txBody>
          <a:bodyPr/>
          <a:lstStyle/>
          <a:p>
            <a:r>
              <a:rPr lang="en-US" altLang="zh-HK" noProof="0" dirty="0"/>
              <a:t>Insert banner statement here</a:t>
            </a:r>
            <a:endParaRPr lang="zh-HK" altLang="en-US" dirty="0"/>
          </a:p>
        </p:txBody>
      </p:sp>
      <p:sp>
        <p:nvSpPr>
          <p:cNvPr id="34" name="Content Placeholder 2"/>
          <p:cNvSpPr>
            <a:spLocks noGrp="1"/>
          </p:cNvSpPr>
          <p:nvPr>
            <p:ph sz="quarter" idx="24"/>
            <p:custDataLst>
              <p:tags r:id="rId2"/>
            </p:custDataLst>
          </p:nvPr>
        </p:nvSpPr>
        <p:spPr>
          <a:xfrm>
            <a:off x="642851" y="1952513"/>
            <a:ext cx="5364480" cy="3896958"/>
          </a:xfrm>
        </p:spPr>
        <p:txBody>
          <a:bodyPr tIns="0" bIns="0"/>
          <a:lstStyle/>
          <a:p>
            <a:pPr lvl="0"/>
            <a:r>
              <a:rPr lang="en-US" altLang="zh-HK" noProof="0" dirty="0"/>
              <a:t>Click to edit Master text styles</a:t>
            </a:r>
            <a:endParaRPr lang="en-US" altLang="zh-HK" noProof="0" dirty="0"/>
          </a:p>
          <a:p>
            <a:pPr lvl="1"/>
            <a:r>
              <a:rPr lang="en-US" altLang="zh-HK" noProof="0" dirty="0"/>
              <a:t>Second level</a:t>
            </a:r>
            <a:endParaRPr lang="en-US" altLang="zh-HK" noProof="0" dirty="0"/>
          </a:p>
          <a:p>
            <a:pPr lvl="2"/>
            <a:r>
              <a:rPr lang="en-US" altLang="zh-HK" noProof="0" dirty="0"/>
              <a:t>Third level</a:t>
            </a:r>
            <a:endParaRPr lang="en-US" altLang="zh-HK" noProof="0" dirty="0"/>
          </a:p>
          <a:p>
            <a:pPr lvl="3"/>
            <a:r>
              <a:rPr lang="en-US" altLang="zh-HK" noProof="0" dirty="0"/>
              <a:t>Fourth level</a:t>
            </a:r>
            <a:endParaRPr lang="en-US" altLang="zh-HK" noProof="0" dirty="0"/>
          </a:p>
          <a:p>
            <a:pPr lvl="4"/>
            <a:r>
              <a:rPr lang="en-US" altLang="zh-HK" noProof="0" dirty="0"/>
              <a:t>Fifth level</a:t>
            </a:r>
            <a:endParaRPr lang="zh-HK" altLang="en-US" noProof="0" dirty="0"/>
          </a:p>
        </p:txBody>
      </p:sp>
      <p:sp>
        <p:nvSpPr>
          <p:cNvPr id="36" name="Content Placeholder 3"/>
          <p:cNvSpPr>
            <a:spLocks noGrp="1"/>
          </p:cNvSpPr>
          <p:nvPr>
            <p:ph sz="quarter" idx="25"/>
            <p:custDataLst>
              <p:tags r:id="rId3"/>
            </p:custDataLst>
          </p:nvPr>
        </p:nvSpPr>
        <p:spPr>
          <a:xfrm>
            <a:off x="6184669" y="1952513"/>
            <a:ext cx="5364480" cy="3896958"/>
          </a:xfrm>
        </p:spPr>
        <p:txBody>
          <a:bodyPr tIns="0" bIns="0"/>
          <a:lstStyle>
            <a:lvl5pPr>
              <a:defRPr/>
            </a:lvl5pPr>
          </a:lstStyle>
          <a:p>
            <a:pPr lvl="0"/>
            <a:r>
              <a:rPr lang="en-US" altLang="zh-HK" noProof="0" dirty="0"/>
              <a:t>Click to edit Master text styles</a:t>
            </a:r>
            <a:endParaRPr lang="en-US" altLang="zh-HK" noProof="0" dirty="0"/>
          </a:p>
          <a:p>
            <a:pPr lvl="1"/>
            <a:r>
              <a:rPr lang="en-US" altLang="zh-HK" noProof="0" dirty="0"/>
              <a:t>Second level</a:t>
            </a:r>
            <a:endParaRPr lang="en-US" altLang="zh-HK" noProof="0" dirty="0"/>
          </a:p>
          <a:p>
            <a:pPr lvl="2"/>
            <a:r>
              <a:rPr lang="en-US" altLang="zh-HK" noProof="0" dirty="0"/>
              <a:t>Third level</a:t>
            </a:r>
            <a:endParaRPr lang="en-US" altLang="zh-HK" noProof="0" dirty="0"/>
          </a:p>
          <a:p>
            <a:pPr lvl="3"/>
            <a:r>
              <a:rPr lang="en-US" altLang="zh-HK" noProof="0" dirty="0"/>
              <a:t>Fourth level</a:t>
            </a:r>
            <a:endParaRPr lang="en-US" altLang="zh-HK" noProof="0" dirty="0"/>
          </a:p>
          <a:p>
            <a:pPr lvl="4"/>
            <a:r>
              <a:rPr lang="en-US" altLang="zh-HK" noProof="0" dirty="0"/>
              <a:t>Fifth level</a:t>
            </a:r>
            <a:endParaRPr lang="zh-HK" altLang="en-US" noProof="0" dirty="0"/>
          </a:p>
        </p:txBody>
      </p:sp>
      <p:sp>
        <p:nvSpPr>
          <p:cNvPr id="39" name="Page Number"/>
          <p:cNvSpPr txBox="1"/>
          <p:nvPr userDrawn="1">
            <p:custDataLst>
              <p:tags r:id="rId4"/>
            </p:custDataLst>
          </p:nvPr>
        </p:nvSpPr>
        <p:spPr>
          <a:xfrm>
            <a:off x="11148296" y="6430384"/>
            <a:ext cx="387927" cy="93877"/>
          </a:xfrm>
          <a:prstGeom prst="rect">
            <a:avLst/>
          </a:prstGeom>
          <a:noFill/>
        </p:spPr>
        <p:txBody>
          <a:bodyPr wrap="none" lIns="0" tIns="0" rIns="0" bIns="0" rtlCol="0">
            <a:noAutofit/>
          </a:bodyPr>
          <a:lstStyle/>
          <a:p>
            <a:pPr algn="r">
              <a:lnSpc>
                <a:spcPts val="880"/>
              </a:lnSpc>
            </a:pPr>
            <a:endParaRPr lang="zh-HK" altLang="en-US" sz="795" noProof="1"/>
          </a:p>
        </p:txBody>
      </p:sp>
      <p:sp>
        <p:nvSpPr>
          <p:cNvPr id="38" name="PwC Text"/>
          <p:cNvSpPr txBox="1"/>
          <p:nvPr userDrawn="1"/>
        </p:nvSpPr>
        <p:spPr>
          <a:xfrm>
            <a:off x="651970" y="6430384"/>
            <a:ext cx="332509" cy="94550"/>
          </a:xfrm>
          <a:prstGeom prst="rect">
            <a:avLst/>
          </a:prstGeom>
          <a:noFill/>
        </p:spPr>
        <p:txBody>
          <a:bodyPr vert="horz" wrap="none" lIns="0" tIns="0" rIns="0" bIns="0" rtlCol="0" anchor="t" anchorCtr="0">
            <a:noAutofit/>
          </a:bodyPr>
          <a:lstStyle/>
          <a:p>
            <a:pPr>
              <a:lnSpc>
                <a:spcPts val="880"/>
              </a:lnSpc>
            </a:pPr>
            <a:r>
              <a:rPr lang="en-US" altLang="zh-HK" sz="795" noProof="1">
                <a:latin typeface="+mn-lt"/>
                <a:cs typeface="Arial" panose="020B0604020202020204" pitchFamily="34" charset="0"/>
              </a:rPr>
              <a:t>PwC</a:t>
            </a:r>
            <a:endParaRPr lang="zh-HK" altLang="en-US" sz="795" noProof="1">
              <a:latin typeface="+mn-lt"/>
              <a:cs typeface="Arial" panose="020B0604020202020204" pitchFamily="34" charset="0"/>
            </a:endParaRPr>
          </a:p>
        </p:txBody>
      </p:sp>
      <p:sp>
        <p:nvSpPr>
          <p:cNvPr id="42" name="Report Date"/>
          <p:cNvSpPr txBox="1"/>
          <p:nvPr userDrawn="1">
            <p:custDataLst>
              <p:tags r:id="rId5"/>
            </p:custDataLst>
          </p:nvPr>
        </p:nvSpPr>
        <p:spPr>
          <a:xfrm>
            <a:off x="10994383" y="6301292"/>
            <a:ext cx="543417" cy="122213"/>
          </a:xfrm>
          <a:prstGeom prst="rect">
            <a:avLst/>
          </a:prstGeom>
          <a:noFill/>
        </p:spPr>
        <p:txBody>
          <a:bodyPr wrap="none" lIns="0" tIns="0" rIns="0" bIns="0" rtlCol="0">
            <a:spAutoFit/>
          </a:bodyPr>
          <a:lstStyle/>
          <a:p>
            <a:pPr indent="-241935" algn="r">
              <a:spcAft>
                <a:spcPts val="795"/>
              </a:spcAft>
            </a:pPr>
            <a:r>
              <a:rPr lang="en-US" altLang="zh-HK" sz="795" noProof="1">
                <a:latin typeface="+mn-lt"/>
              </a:rPr>
              <a:t>6 </a:t>
            </a:r>
            <a:r>
              <a:rPr lang="zh-HK" altLang="en-US" sz="795" noProof="1">
                <a:latin typeface="+mn-lt"/>
              </a:rPr>
              <a:t>七月 </a:t>
            </a:r>
            <a:r>
              <a:rPr lang="en-US" altLang="zh-HK" sz="795" noProof="1">
                <a:latin typeface="+mn-lt"/>
              </a:rPr>
              <a:t>2015</a:t>
            </a:r>
            <a:endParaRPr lang="zh-HK" altLang="en-US" sz="795" noProof="1">
              <a:latin typeface="+mn-lt"/>
            </a:endParaRPr>
          </a:p>
        </p:txBody>
      </p:sp>
      <p:sp>
        <p:nvSpPr>
          <p:cNvPr id="40" name="Section Footer"/>
          <p:cNvSpPr txBox="1"/>
          <p:nvPr userDrawn="1">
            <p:custDataLst>
              <p:tags r:id="rId6"/>
            </p:custDataLst>
          </p:nvPr>
        </p:nvSpPr>
        <p:spPr>
          <a:xfrm>
            <a:off x="651509" y="6297082"/>
            <a:ext cx="5353396" cy="122213"/>
          </a:xfrm>
          <a:prstGeom prst="rect">
            <a:avLst/>
          </a:prstGeom>
          <a:noFill/>
          <a:ln>
            <a:noFill/>
          </a:ln>
        </p:spPr>
        <p:txBody>
          <a:bodyPr wrap="square" lIns="0" tIns="0" rIns="0" bIns="0" rtlCol="0" anchor="b" anchorCtr="0">
            <a:spAutoFit/>
          </a:bodyPr>
          <a:lstStyle/>
          <a:p>
            <a:endParaRPr lang="zh-HK" altLang="en-US" sz="795" noProof="1">
              <a:solidFill>
                <a:schemeClr val="tx1"/>
              </a:solidFill>
            </a:endParaRPr>
          </a:p>
        </p:txBody>
      </p:sp>
      <p:sp>
        <p:nvSpPr>
          <p:cNvPr id="17" name="Disclaimer" hidden="1"/>
          <p:cNvSpPr txBox="1"/>
          <p:nvPr userDrawn="1">
            <p:custDataLst>
              <p:tags r:id="rId7"/>
            </p:custDataLst>
          </p:nvPr>
        </p:nvSpPr>
        <p:spPr>
          <a:xfrm>
            <a:off x="6184669" y="6420542"/>
            <a:ext cx="3934691" cy="122213"/>
          </a:xfrm>
          <a:prstGeom prst="rect">
            <a:avLst/>
          </a:prstGeom>
          <a:noFill/>
        </p:spPr>
        <p:txBody>
          <a:bodyPr wrap="square" lIns="0" tIns="0" rIns="0" bIns="0" rtlCol="0" anchor="b" anchorCtr="0">
            <a:spAutoFit/>
          </a:bodyPr>
          <a:lstStyle/>
          <a:p>
            <a:pPr>
              <a:lnSpc>
                <a:spcPct val="100000"/>
              </a:lnSpc>
            </a:pPr>
            <a:endParaRPr lang="zh-HK" altLang="en-US" sz="795" noProof="1"/>
          </a:p>
        </p:txBody>
      </p:sp>
      <p:sp>
        <p:nvSpPr>
          <p:cNvPr id="43" name="Presentation Disclaimer" hidden="1"/>
          <p:cNvSpPr txBox="1"/>
          <p:nvPr userDrawn="1">
            <p:custDataLst>
              <p:tags r:id="rId8"/>
            </p:custDataLst>
          </p:nvPr>
        </p:nvSpPr>
        <p:spPr>
          <a:xfrm>
            <a:off x="651509" y="6179933"/>
            <a:ext cx="9786851" cy="122213"/>
          </a:xfrm>
          <a:prstGeom prst="rect">
            <a:avLst/>
          </a:prstGeom>
          <a:noFill/>
        </p:spPr>
        <p:txBody>
          <a:bodyPr wrap="square" lIns="0" tIns="0" rIns="0" bIns="0" rtlCol="0" anchor="t" anchorCtr="0">
            <a:spAutoFit/>
          </a:bodyPr>
          <a:lstStyle/>
          <a:p>
            <a:pPr algn="l"/>
            <a:endParaRPr lang="zh-HK" altLang="en-US" sz="795" noProof="1"/>
          </a:p>
        </p:txBody>
      </p:sp>
      <p:sp>
        <p:nvSpPr>
          <p:cNvPr id="41" name="Executive Summary" hidden="1"/>
          <p:cNvSpPr txBox="1"/>
          <p:nvPr userDrawn="1">
            <p:custDataLst>
              <p:tags r:id="rId9"/>
            </p:custDataLst>
          </p:nvPr>
        </p:nvSpPr>
        <p:spPr>
          <a:xfrm>
            <a:off x="642848" y="6115722"/>
            <a:ext cx="65" cy="179536"/>
          </a:xfrm>
          <a:prstGeom prst="rect">
            <a:avLst/>
          </a:prstGeom>
          <a:noFill/>
        </p:spPr>
        <p:txBody>
          <a:bodyPr wrap="none" lIns="0" tIns="0" rIns="0" bIns="0" rtlCol="0">
            <a:spAutoFit/>
          </a:bodyPr>
          <a:lstStyle/>
          <a:p>
            <a:pPr>
              <a:lnSpc>
                <a:spcPts val="1410"/>
              </a:lnSpc>
            </a:pPr>
            <a:endParaRPr lang="zh-HK" altLang="en-US" sz="1410" noProof="1">
              <a:solidFill>
                <a:schemeClr val="tx1"/>
              </a:solidFill>
            </a:endParaRPr>
          </a:p>
        </p:txBody>
      </p:sp>
      <p:sp>
        <p:nvSpPr>
          <p:cNvPr id="24" name="Draft stamp"/>
          <p:cNvSpPr txBox="1"/>
          <p:nvPr userDrawn="1">
            <p:custDataLst>
              <p:tags r:id="rId10"/>
            </p:custDataLst>
          </p:nvPr>
        </p:nvSpPr>
        <p:spPr>
          <a:xfrm>
            <a:off x="11259200" y="710005"/>
            <a:ext cx="272510" cy="162993"/>
          </a:xfrm>
          <a:prstGeom prst="rect">
            <a:avLst/>
          </a:prstGeom>
          <a:noFill/>
          <a:ln>
            <a:noFill/>
          </a:ln>
        </p:spPr>
        <p:txBody>
          <a:bodyPr wrap="none" lIns="0" tIns="0" rIns="0" bIns="0" rtlCol="0">
            <a:spAutoFit/>
          </a:bodyPr>
          <a:lstStyle/>
          <a:p>
            <a:pPr algn="r"/>
            <a:r>
              <a:rPr lang="zh-HK" altLang="en-US" sz="1060" noProof="1"/>
              <a:t>初稿</a:t>
            </a:r>
            <a:endParaRPr lang="zh-HK" altLang="en-US" sz="1060" noProof="1"/>
          </a:p>
        </p:txBody>
      </p:sp>
      <p:sp>
        <p:nvSpPr>
          <p:cNvPr id="16" name="Section Header"/>
          <p:cNvSpPr txBox="1"/>
          <p:nvPr userDrawn="1">
            <p:custDataLst>
              <p:tags r:id="rId11"/>
            </p:custDataLst>
          </p:nvPr>
        </p:nvSpPr>
        <p:spPr>
          <a:xfrm>
            <a:off x="642851" y="750346"/>
            <a:ext cx="6650182" cy="121024"/>
          </a:xfrm>
          <a:prstGeom prst="rect">
            <a:avLst/>
          </a:prstGeom>
          <a:noFill/>
        </p:spPr>
        <p:txBody>
          <a:bodyPr wrap="square" lIns="0" tIns="0" rIns="0" bIns="0" rtlCol="0" anchor="b" anchorCtr="0">
            <a:noAutofit/>
          </a:bodyPr>
          <a:lstStyle/>
          <a:p>
            <a:endParaRPr lang="zh-HK" altLang="en-US" sz="795" noProof="1">
              <a:solidFill>
                <a:schemeClr val="tx1"/>
              </a:solidFill>
            </a:endParaRPr>
          </a:p>
        </p:txBody>
      </p:sp>
      <p:sp>
        <p:nvSpPr>
          <p:cNvPr id="21" name="Date/Filepath" hidden="1"/>
          <p:cNvSpPr txBox="1"/>
          <p:nvPr userDrawn="1">
            <p:custDataLst>
              <p:tags r:id="rId12"/>
            </p:custDataLst>
          </p:nvPr>
        </p:nvSpPr>
        <p:spPr>
          <a:xfrm>
            <a:off x="3999350" y="475573"/>
            <a:ext cx="7536873" cy="122213"/>
          </a:xfrm>
          <a:prstGeom prst="rect">
            <a:avLst/>
          </a:prstGeom>
          <a:noFill/>
        </p:spPr>
        <p:txBody>
          <a:bodyPr wrap="square" lIns="0" tIns="0" rIns="0" bIns="0" rtlCol="0" anchor="b" anchorCtr="0">
            <a:spAutoFit/>
          </a:bodyPr>
          <a:lstStyle/>
          <a:p>
            <a:pPr algn="r"/>
            <a:r>
              <a:rPr lang="en-US" altLang="zh-HK" sz="795" noProof="1"/>
              <a:t>06/07/2015 C:\01_work\002_</a:t>
            </a:r>
            <a:r>
              <a:rPr lang="zh-CN" altLang="en-US" sz="795" noProof="1"/>
              <a:t>咨询资料</a:t>
            </a:r>
            <a:r>
              <a:rPr lang="en-US" altLang="zh-CN" sz="795" noProof="1"/>
              <a:t>\0002_</a:t>
            </a:r>
            <a:r>
              <a:rPr lang="en-US" altLang="zh-HK" sz="795" noProof="1"/>
              <a:t>PowerPoint\000_</a:t>
            </a:r>
            <a:r>
              <a:rPr lang="zh-CN" altLang="en-US" sz="795" noProof="1"/>
              <a:t>个人整理</a:t>
            </a:r>
            <a:r>
              <a:rPr lang="en-US" altLang="zh-CN" sz="795" noProof="1"/>
              <a:t>\</a:t>
            </a:r>
            <a:r>
              <a:rPr lang="zh-CN" altLang="en-US" sz="795" noProof="1"/>
              <a:t>概念图形模板库</a:t>
            </a:r>
            <a:r>
              <a:rPr lang="en-US" altLang="zh-CN" sz="795" noProof="1"/>
              <a:t>.</a:t>
            </a:r>
            <a:r>
              <a:rPr lang="en-US" altLang="zh-HK" sz="795" noProof="1"/>
              <a:t>pptx</a:t>
            </a:r>
            <a:endParaRPr lang="zh-HK" altLang="en-US" sz="795" noProof="1"/>
          </a:p>
        </p:txBody>
      </p:sp>
      <p:cxnSp>
        <p:nvCxnSpPr>
          <p:cNvPr id="19" name="Frame Line"/>
          <p:cNvCxnSpPr/>
          <p:nvPr userDrawn="1"/>
        </p:nvCxnSpPr>
        <p:spPr>
          <a:xfrm flipV="1">
            <a:off x="461818" y="906684"/>
            <a:ext cx="11083639" cy="127059"/>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Large left">
    <p:spTree>
      <p:nvGrpSpPr>
        <p:cNvPr id="1" name=""/>
        <p:cNvGrpSpPr/>
        <p:nvPr/>
      </p:nvGrpSpPr>
      <p:grpSpPr>
        <a:xfrm>
          <a:off x="0" y="0"/>
          <a:ext cx="0" cy="0"/>
          <a:chOff x="0" y="0"/>
          <a:chExt cx="0" cy="0"/>
        </a:xfrm>
      </p:grpSpPr>
      <p:sp>
        <p:nvSpPr>
          <p:cNvPr id="19" name="Title 23"/>
          <p:cNvSpPr>
            <a:spLocks noGrp="1"/>
          </p:cNvSpPr>
          <p:nvPr>
            <p:ph type="title" hasCustomPrompt="1"/>
          </p:nvPr>
        </p:nvSpPr>
        <p:spPr/>
        <p:txBody>
          <a:bodyPr/>
          <a:lstStyle/>
          <a:p>
            <a:r>
              <a:rPr lang="en-US" altLang="zh-HK" noProof="0" dirty="0"/>
              <a:t>Insert banner statement here</a:t>
            </a:r>
            <a:endParaRPr lang="zh-HK" altLang="en-US" dirty="0"/>
          </a:p>
        </p:txBody>
      </p:sp>
      <p:sp>
        <p:nvSpPr>
          <p:cNvPr id="34" name="Content Placeholder 2"/>
          <p:cNvSpPr>
            <a:spLocks noGrp="1"/>
          </p:cNvSpPr>
          <p:nvPr>
            <p:ph sz="quarter" idx="24"/>
            <p:custDataLst>
              <p:tags r:id="rId2"/>
            </p:custDataLst>
          </p:nvPr>
        </p:nvSpPr>
        <p:spPr>
          <a:xfrm>
            <a:off x="642851" y="1952513"/>
            <a:ext cx="7204364" cy="3896958"/>
          </a:xfrm>
        </p:spPr>
        <p:txBody>
          <a:bodyPr tIns="0" bIns="0"/>
          <a:lstStyle/>
          <a:p>
            <a:pPr lvl="0"/>
            <a:r>
              <a:rPr lang="en-US" altLang="zh-HK" noProof="0" dirty="0"/>
              <a:t>Click to edit Master text styles</a:t>
            </a:r>
            <a:endParaRPr lang="en-US" altLang="zh-HK" noProof="0" dirty="0"/>
          </a:p>
          <a:p>
            <a:pPr lvl="1"/>
            <a:r>
              <a:rPr lang="en-US" altLang="zh-HK" noProof="0" dirty="0"/>
              <a:t>Second level</a:t>
            </a:r>
            <a:endParaRPr lang="en-US" altLang="zh-HK" noProof="0" dirty="0"/>
          </a:p>
          <a:p>
            <a:pPr lvl="2"/>
            <a:r>
              <a:rPr lang="en-US" altLang="zh-HK" noProof="0" dirty="0"/>
              <a:t>Third level</a:t>
            </a:r>
            <a:endParaRPr lang="en-US" altLang="zh-HK" noProof="0" dirty="0"/>
          </a:p>
          <a:p>
            <a:pPr lvl="3"/>
            <a:r>
              <a:rPr lang="en-US" altLang="zh-HK" noProof="0" dirty="0"/>
              <a:t>Fourth level</a:t>
            </a:r>
            <a:endParaRPr lang="en-US" altLang="zh-HK" noProof="0" dirty="0"/>
          </a:p>
          <a:p>
            <a:pPr lvl="4"/>
            <a:r>
              <a:rPr lang="en-US" altLang="zh-HK" noProof="0" dirty="0"/>
              <a:t>Fifth level</a:t>
            </a:r>
            <a:endParaRPr lang="zh-HK" altLang="en-US" noProof="0" dirty="0"/>
          </a:p>
        </p:txBody>
      </p:sp>
      <p:sp>
        <p:nvSpPr>
          <p:cNvPr id="36" name="Content Placeholder 3"/>
          <p:cNvSpPr>
            <a:spLocks noGrp="1"/>
          </p:cNvSpPr>
          <p:nvPr>
            <p:ph sz="quarter" idx="25"/>
            <p:custDataLst>
              <p:tags r:id="rId3"/>
            </p:custDataLst>
          </p:nvPr>
        </p:nvSpPr>
        <p:spPr>
          <a:xfrm>
            <a:off x="8035636" y="1952513"/>
            <a:ext cx="3513513" cy="3896958"/>
          </a:xfrm>
        </p:spPr>
        <p:txBody>
          <a:bodyPr tIns="0" bIns="0"/>
          <a:lstStyle/>
          <a:p>
            <a:pPr lvl="0"/>
            <a:r>
              <a:rPr lang="en-US" altLang="zh-HK" noProof="0" dirty="0"/>
              <a:t>Click to edit Master text styles</a:t>
            </a:r>
            <a:endParaRPr lang="en-US" altLang="zh-HK" noProof="0" dirty="0"/>
          </a:p>
          <a:p>
            <a:pPr lvl="1"/>
            <a:r>
              <a:rPr lang="en-US" altLang="zh-HK" noProof="0" dirty="0"/>
              <a:t>Second level</a:t>
            </a:r>
            <a:endParaRPr lang="en-US" altLang="zh-HK" noProof="0" dirty="0"/>
          </a:p>
          <a:p>
            <a:pPr lvl="2"/>
            <a:r>
              <a:rPr lang="en-US" altLang="zh-HK" noProof="0" dirty="0"/>
              <a:t>Third level</a:t>
            </a:r>
            <a:endParaRPr lang="en-US" altLang="zh-HK" noProof="0" dirty="0"/>
          </a:p>
          <a:p>
            <a:pPr lvl="3"/>
            <a:r>
              <a:rPr lang="en-US" altLang="zh-HK" noProof="0" dirty="0"/>
              <a:t>Fourth level</a:t>
            </a:r>
            <a:endParaRPr lang="en-US" altLang="zh-HK" noProof="0" dirty="0"/>
          </a:p>
          <a:p>
            <a:pPr lvl="4"/>
            <a:r>
              <a:rPr lang="en-US" altLang="zh-HK" noProof="0" dirty="0"/>
              <a:t>Fifth level</a:t>
            </a:r>
            <a:endParaRPr lang="zh-HK" altLang="en-US" noProof="0" dirty="0"/>
          </a:p>
        </p:txBody>
      </p:sp>
      <p:sp>
        <p:nvSpPr>
          <p:cNvPr id="26" name="Page Number"/>
          <p:cNvSpPr txBox="1"/>
          <p:nvPr userDrawn="1">
            <p:custDataLst>
              <p:tags r:id="rId4"/>
            </p:custDataLst>
          </p:nvPr>
        </p:nvSpPr>
        <p:spPr>
          <a:xfrm>
            <a:off x="11148296" y="6430384"/>
            <a:ext cx="387927" cy="93877"/>
          </a:xfrm>
          <a:prstGeom prst="rect">
            <a:avLst/>
          </a:prstGeom>
          <a:noFill/>
        </p:spPr>
        <p:txBody>
          <a:bodyPr wrap="none" lIns="0" tIns="0" rIns="0" bIns="0" rtlCol="0">
            <a:noAutofit/>
          </a:bodyPr>
          <a:lstStyle/>
          <a:p>
            <a:pPr algn="r">
              <a:lnSpc>
                <a:spcPts val="880"/>
              </a:lnSpc>
            </a:pPr>
            <a:endParaRPr lang="zh-HK" altLang="en-US" sz="795" noProof="1"/>
          </a:p>
        </p:txBody>
      </p:sp>
      <p:sp>
        <p:nvSpPr>
          <p:cNvPr id="25" name="PwC Text"/>
          <p:cNvSpPr txBox="1"/>
          <p:nvPr userDrawn="1"/>
        </p:nvSpPr>
        <p:spPr>
          <a:xfrm>
            <a:off x="651970" y="6430384"/>
            <a:ext cx="332509" cy="94550"/>
          </a:xfrm>
          <a:prstGeom prst="rect">
            <a:avLst/>
          </a:prstGeom>
          <a:noFill/>
        </p:spPr>
        <p:txBody>
          <a:bodyPr vert="horz" wrap="none" lIns="0" tIns="0" rIns="0" bIns="0" rtlCol="0" anchor="t" anchorCtr="0">
            <a:noAutofit/>
          </a:bodyPr>
          <a:lstStyle/>
          <a:p>
            <a:pPr>
              <a:lnSpc>
                <a:spcPts val="880"/>
              </a:lnSpc>
            </a:pPr>
            <a:r>
              <a:rPr lang="en-US" altLang="zh-HK" sz="795" noProof="1">
                <a:latin typeface="+mn-lt"/>
                <a:cs typeface="Arial" panose="020B0604020202020204" pitchFamily="34" charset="0"/>
              </a:rPr>
              <a:t>PwC</a:t>
            </a:r>
            <a:endParaRPr lang="zh-HK" altLang="en-US" sz="795" noProof="1">
              <a:latin typeface="+mn-lt"/>
              <a:cs typeface="Arial" panose="020B0604020202020204" pitchFamily="34" charset="0"/>
            </a:endParaRPr>
          </a:p>
        </p:txBody>
      </p:sp>
      <p:sp>
        <p:nvSpPr>
          <p:cNvPr id="30" name="Report Date"/>
          <p:cNvSpPr txBox="1"/>
          <p:nvPr userDrawn="1">
            <p:custDataLst>
              <p:tags r:id="rId5"/>
            </p:custDataLst>
          </p:nvPr>
        </p:nvSpPr>
        <p:spPr>
          <a:xfrm>
            <a:off x="10994383" y="6301292"/>
            <a:ext cx="543417" cy="122213"/>
          </a:xfrm>
          <a:prstGeom prst="rect">
            <a:avLst/>
          </a:prstGeom>
          <a:noFill/>
        </p:spPr>
        <p:txBody>
          <a:bodyPr wrap="none" lIns="0" tIns="0" rIns="0" bIns="0" rtlCol="0">
            <a:spAutoFit/>
          </a:bodyPr>
          <a:lstStyle/>
          <a:p>
            <a:pPr indent="-241935" algn="r">
              <a:spcAft>
                <a:spcPts val="795"/>
              </a:spcAft>
            </a:pPr>
            <a:r>
              <a:rPr lang="en-US" altLang="zh-HK" sz="795" noProof="1">
                <a:latin typeface="+mn-lt"/>
              </a:rPr>
              <a:t>6 </a:t>
            </a:r>
            <a:r>
              <a:rPr lang="zh-HK" altLang="en-US" sz="795" noProof="1">
                <a:latin typeface="+mn-lt"/>
              </a:rPr>
              <a:t>七月 </a:t>
            </a:r>
            <a:r>
              <a:rPr lang="en-US" altLang="zh-HK" sz="795" noProof="1">
                <a:latin typeface="+mn-lt"/>
              </a:rPr>
              <a:t>2015</a:t>
            </a:r>
            <a:endParaRPr lang="zh-HK" altLang="en-US" sz="795" noProof="1">
              <a:latin typeface="+mn-lt"/>
            </a:endParaRPr>
          </a:p>
        </p:txBody>
      </p:sp>
      <p:sp>
        <p:nvSpPr>
          <p:cNvPr id="27" name="Section Footer"/>
          <p:cNvSpPr txBox="1"/>
          <p:nvPr userDrawn="1">
            <p:custDataLst>
              <p:tags r:id="rId6"/>
            </p:custDataLst>
          </p:nvPr>
        </p:nvSpPr>
        <p:spPr>
          <a:xfrm>
            <a:off x="651509" y="6297082"/>
            <a:ext cx="5353396" cy="122213"/>
          </a:xfrm>
          <a:prstGeom prst="rect">
            <a:avLst/>
          </a:prstGeom>
          <a:noFill/>
          <a:ln>
            <a:noFill/>
          </a:ln>
        </p:spPr>
        <p:txBody>
          <a:bodyPr wrap="square" lIns="0" tIns="0" rIns="0" bIns="0" rtlCol="0" anchor="b" anchorCtr="0">
            <a:spAutoFit/>
          </a:bodyPr>
          <a:lstStyle/>
          <a:p>
            <a:endParaRPr lang="zh-HK" altLang="en-US" sz="795" noProof="1">
              <a:solidFill>
                <a:schemeClr val="tx1"/>
              </a:solidFill>
            </a:endParaRPr>
          </a:p>
        </p:txBody>
      </p:sp>
      <p:sp>
        <p:nvSpPr>
          <p:cNvPr id="17" name="Disclaimer" hidden="1"/>
          <p:cNvSpPr txBox="1"/>
          <p:nvPr userDrawn="1">
            <p:custDataLst>
              <p:tags r:id="rId7"/>
            </p:custDataLst>
          </p:nvPr>
        </p:nvSpPr>
        <p:spPr>
          <a:xfrm>
            <a:off x="6184669" y="6420542"/>
            <a:ext cx="3934691" cy="122213"/>
          </a:xfrm>
          <a:prstGeom prst="rect">
            <a:avLst/>
          </a:prstGeom>
          <a:noFill/>
        </p:spPr>
        <p:txBody>
          <a:bodyPr wrap="square" lIns="0" tIns="0" rIns="0" bIns="0" rtlCol="0" anchor="b" anchorCtr="0">
            <a:spAutoFit/>
          </a:bodyPr>
          <a:lstStyle/>
          <a:p>
            <a:pPr>
              <a:lnSpc>
                <a:spcPct val="100000"/>
              </a:lnSpc>
            </a:pPr>
            <a:endParaRPr lang="zh-HK" altLang="en-US" sz="795" noProof="1"/>
          </a:p>
        </p:txBody>
      </p:sp>
      <p:sp>
        <p:nvSpPr>
          <p:cNvPr id="31" name="Presentation Disclaimer" hidden="1"/>
          <p:cNvSpPr txBox="1"/>
          <p:nvPr userDrawn="1">
            <p:custDataLst>
              <p:tags r:id="rId8"/>
            </p:custDataLst>
          </p:nvPr>
        </p:nvSpPr>
        <p:spPr>
          <a:xfrm>
            <a:off x="651509" y="6179933"/>
            <a:ext cx="9786851" cy="122213"/>
          </a:xfrm>
          <a:prstGeom prst="rect">
            <a:avLst/>
          </a:prstGeom>
          <a:noFill/>
        </p:spPr>
        <p:txBody>
          <a:bodyPr wrap="square" lIns="0" tIns="0" rIns="0" bIns="0" rtlCol="0" anchor="t" anchorCtr="0">
            <a:spAutoFit/>
          </a:bodyPr>
          <a:lstStyle/>
          <a:p>
            <a:pPr algn="l"/>
            <a:endParaRPr lang="zh-HK" altLang="en-US" sz="795" noProof="1"/>
          </a:p>
        </p:txBody>
      </p:sp>
      <p:sp>
        <p:nvSpPr>
          <p:cNvPr id="29" name="Executive Summary" hidden="1"/>
          <p:cNvSpPr txBox="1"/>
          <p:nvPr userDrawn="1">
            <p:custDataLst>
              <p:tags r:id="rId9"/>
            </p:custDataLst>
          </p:nvPr>
        </p:nvSpPr>
        <p:spPr>
          <a:xfrm>
            <a:off x="642848" y="6115722"/>
            <a:ext cx="65" cy="179536"/>
          </a:xfrm>
          <a:prstGeom prst="rect">
            <a:avLst/>
          </a:prstGeom>
          <a:noFill/>
        </p:spPr>
        <p:txBody>
          <a:bodyPr wrap="none" lIns="0" tIns="0" rIns="0" bIns="0" rtlCol="0">
            <a:spAutoFit/>
          </a:bodyPr>
          <a:lstStyle/>
          <a:p>
            <a:pPr>
              <a:lnSpc>
                <a:spcPts val="1410"/>
              </a:lnSpc>
            </a:pPr>
            <a:endParaRPr lang="zh-HK" altLang="en-US" sz="1410" noProof="1">
              <a:solidFill>
                <a:schemeClr val="tx1"/>
              </a:solidFill>
            </a:endParaRPr>
          </a:p>
        </p:txBody>
      </p:sp>
      <p:sp>
        <p:nvSpPr>
          <p:cNvPr id="24" name="Draft stamp"/>
          <p:cNvSpPr txBox="1"/>
          <p:nvPr userDrawn="1">
            <p:custDataLst>
              <p:tags r:id="rId10"/>
            </p:custDataLst>
          </p:nvPr>
        </p:nvSpPr>
        <p:spPr>
          <a:xfrm>
            <a:off x="11259200" y="710005"/>
            <a:ext cx="272510" cy="162993"/>
          </a:xfrm>
          <a:prstGeom prst="rect">
            <a:avLst/>
          </a:prstGeom>
          <a:noFill/>
          <a:ln>
            <a:noFill/>
          </a:ln>
        </p:spPr>
        <p:txBody>
          <a:bodyPr wrap="none" lIns="0" tIns="0" rIns="0" bIns="0" rtlCol="0">
            <a:spAutoFit/>
          </a:bodyPr>
          <a:lstStyle/>
          <a:p>
            <a:pPr algn="r"/>
            <a:r>
              <a:rPr lang="zh-HK" altLang="en-US" sz="1060" noProof="1"/>
              <a:t>初稿</a:t>
            </a:r>
            <a:endParaRPr lang="zh-HK" altLang="en-US" sz="1060" noProof="1"/>
          </a:p>
        </p:txBody>
      </p:sp>
      <p:sp>
        <p:nvSpPr>
          <p:cNvPr id="16" name="Section Header"/>
          <p:cNvSpPr txBox="1"/>
          <p:nvPr userDrawn="1">
            <p:custDataLst>
              <p:tags r:id="rId11"/>
            </p:custDataLst>
          </p:nvPr>
        </p:nvSpPr>
        <p:spPr>
          <a:xfrm>
            <a:off x="642851" y="750346"/>
            <a:ext cx="6650182" cy="121024"/>
          </a:xfrm>
          <a:prstGeom prst="rect">
            <a:avLst/>
          </a:prstGeom>
          <a:noFill/>
        </p:spPr>
        <p:txBody>
          <a:bodyPr wrap="square" lIns="0" tIns="0" rIns="0" bIns="0" rtlCol="0" anchor="b" anchorCtr="0">
            <a:noAutofit/>
          </a:bodyPr>
          <a:lstStyle/>
          <a:p>
            <a:endParaRPr lang="zh-HK" altLang="en-US" sz="795" noProof="1">
              <a:solidFill>
                <a:schemeClr val="tx1"/>
              </a:solidFill>
            </a:endParaRPr>
          </a:p>
        </p:txBody>
      </p:sp>
      <p:sp>
        <p:nvSpPr>
          <p:cNvPr id="21" name="Date/Filepath" hidden="1"/>
          <p:cNvSpPr txBox="1"/>
          <p:nvPr userDrawn="1">
            <p:custDataLst>
              <p:tags r:id="rId12"/>
            </p:custDataLst>
          </p:nvPr>
        </p:nvSpPr>
        <p:spPr>
          <a:xfrm>
            <a:off x="3999350" y="475573"/>
            <a:ext cx="7536873" cy="122213"/>
          </a:xfrm>
          <a:prstGeom prst="rect">
            <a:avLst/>
          </a:prstGeom>
          <a:noFill/>
        </p:spPr>
        <p:txBody>
          <a:bodyPr wrap="square" lIns="0" tIns="0" rIns="0" bIns="0" rtlCol="0" anchor="b" anchorCtr="0">
            <a:spAutoFit/>
          </a:bodyPr>
          <a:lstStyle/>
          <a:p>
            <a:pPr algn="r"/>
            <a:r>
              <a:rPr lang="en-US" altLang="zh-HK" sz="795" noProof="1"/>
              <a:t>06/07/2015 C:\01_work\002_</a:t>
            </a:r>
            <a:r>
              <a:rPr lang="zh-CN" altLang="en-US" sz="795" noProof="1"/>
              <a:t>咨询资料</a:t>
            </a:r>
            <a:r>
              <a:rPr lang="en-US" altLang="zh-CN" sz="795" noProof="1"/>
              <a:t>\0002_</a:t>
            </a:r>
            <a:r>
              <a:rPr lang="en-US" altLang="zh-HK" sz="795" noProof="1"/>
              <a:t>PowerPoint\000_</a:t>
            </a:r>
            <a:r>
              <a:rPr lang="zh-CN" altLang="en-US" sz="795" noProof="1"/>
              <a:t>个人整理</a:t>
            </a:r>
            <a:r>
              <a:rPr lang="en-US" altLang="zh-CN" sz="795" noProof="1"/>
              <a:t>\</a:t>
            </a:r>
            <a:r>
              <a:rPr lang="zh-CN" altLang="en-US" sz="795" noProof="1"/>
              <a:t>概念图形模板库</a:t>
            </a:r>
            <a:r>
              <a:rPr lang="en-US" altLang="zh-CN" sz="795" noProof="1"/>
              <a:t>.</a:t>
            </a:r>
            <a:r>
              <a:rPr lang="en-US" altLang="zh-HK" sz="795" noProof="1"/>
              <a:t>pptx</a:t>
            </a:r>
            <a:endParaRPr lang="zh-HK" altLang="en-US" sz="795" noProof="1"/>
          </a:p>
        </p:txBody>
      </p:sp>
      <p:cxnSp>
        <p:nvCxnSpPr>
          <p:cNvPr id="20" name="Frame Line"/>
          <p:cNvCxnSpPr/>
          <p:nvPr userDrawn="1"/>
        </p:nvCxnSpPr>
        <p:spPr>
          <a:xfrm flipV="1">
            <a:off x="461818" y="906684"/>
            <a:ext cx="11083639" cy="127059"/>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Large right">
    <p:spTree>
      <p:nvGrpSpPr>
        <p:cNvPr id="1" name=""/>
        <p:cNvGrpSpPr/>
        <p:nvPr/>
      </p:nvGrpSpPr>
      <p:grpSpPr>
        <a:xfrm>
          <a:off x="0" y="0"/>
          <a:ext cx="0" cy="0"/>
          <a:chOff x="0" y="0"/>
          <a:chExt cx="0" cy="0"/>
        </a:xfrm>
      </p:grpSpPr>
      <p:sp>
        <p:nvSpPr>
          <p:cNvPr id="19" name="Title 23"/>
          <p:cNvSpPr>
            <a:spLocks noGrp="1"/>
          </p:cNvSpPr>
          <p:nvPr>
            <p:ph type="title" hasCustomPrompt="1"/>
          </p:nvPr>
        </p:nvSpPr>
        <p:spPr/>
        <p:txBody>
          <a:bodyPr/>
          <a:lstStyle/>
          <a:p>
            <a:r>
              <a:rPr lang="en-US" altLang="zh-HK" noProof="0" dirty="0"/>
              <a:t>Insert banner statement here</a:t>
            </a:r>
            <a:endParaRPr lang="zh-HK" altLang="en-US" dirty="0"/>
          </a:p>
        </p:txBody>
      </p:sp>
      <p:sp>
        <p:nvSpPr>
          <p:cNvPr id="34" name="Content Placeholder 2"/>
          <p:cNvSpPr>
            <a:spLocks noGrp="1"/>
          </p:cNvSpPr>
          <p:nvPr>
            <p:ph sz="quarter" idx="24"/>
            <p:custDataLst>
              <p:tags r:id="rId2"/>
            </p:custDataLst>
          </p:nvPr>
        </p:nvSpPr>
        <p:spPr>
          <a:xfrm>
            <a:off x="642851" y="1952513"/>
            <a:ext cx="3513513" cy="3896958"/>
          </a:xfrm>
        </p:spPr>
        <p:txBody>
          <a:bodyPr tIns="0" bIns="0"/>
          <a:lstStyle/>
          <a:p>
            <a:pPr lvl="0"/>
            <a:r>
              <a:rPr lang="en-US" altLang="zh-HK" noProof="0" dirty="0"/>
              <a:t>Click to edit Master text styles</a:t>
            </a:r>
            <a:endParaRPr lang="en-US" altLang="zh-HK" noProof="0" dirty="0"/>
          </a:p>
          <a:p>
            <a:pPr lvl="1"/>
            <a:r>
              <a:rPr lang="en-US" altLang="zh-HK" noProof="0" dirty="0"/>
              <a:t>Second level</a:t>
            </a:r>
            <a:endParaRPr lang="en-US" altLang="zh-HK" noProof="0" dirty="0"/>
          </a:p>
          <a:p>
            <a:pPr lvl="2"/>
            <a:r>
              <a:rPr lang="en-US" altLang="zh-HK" noProof="0" dirty="0"/>
              <a:t>Third level</a:t>
            </a:r>
            <a:endParaRPr lang="en-US" altLang="zh-HK" noProof="0" dirty="0"/>
          </a:p>
          <a:p>
            <a:pPr lvl="3"/>
            <a:r>
              <a:rPr lang="en-US" altLang="zh-HK" noProof="0" dirty="0"/>
              <a:t>Fourth level</a:t>
            </a:r>
            <a:endParaRPr lang="en-US" altLang="zh-HK" noProof="0" dirty="0"/>
          </a:p>
          <a:p>
            <a:pPr lvl="4"/>
            <a:r>
              <a:rPr lang="en-US" altLang="zh-HK" noProof="0" dirty="0"/>
              <a:t>Fifth level</a:t>
            </a:r>
            <a:endParaRPr lang="zh-HK" altLang="en-US" noProof="0" dirty="0"/>
          </a:p>
        </p:txBody>
      </p:sp>
      <p:sp>
        <p:nvSpPr>
          <p:cNvPr id="36" name="Content Placeholder 3"/>
          <p:cNvSpPr>
            <a:spLocks noGrp="1"/>
          </p:cNvSpPr>
          <p:nvPr>
            <p:ph sz="quarter" idx="25"/>
            <p:custDataLst>
              <p:tags r:id="rId3"/>
            </p:custDataLst>
          </p:nvPr>
        </p:nvSpPr>
        <p:spPr>
          <a:xfrm>
            <a:off x="4344785" y="1952513"/>
            <a:ext cx="7204364" cy="3896958"/>
          </a:xfrm>
        </p:spPr>
        <p:txBody>
          <a:bodyPr tIns="0" bIns="0"/>
          <a:lstStyle/>
          <a:p>
            <a:pPr lvl="0"/>
            <a:r>
              <a:rPr lang="en-US" altLang="zh-HK" noProof="0" dirty="0"/>
              <a:t>Click to edit Master text styles</a:t>
            </a:r>
            <a:endParaRPr lang="en-US" altLang="zh-HK" noProof="0" dirty="0"/>
          </a:p>
          <a:p>
            <a:pPr lvl="1"/>
            <a:r>
              <a:rPr lang="en-US" altLang="zh-HK" noProof="0" dirty="0"/>
              <a:t>Second level</a:t>
            </a:r>
            <a:endParaRPr lang="en-US" altLang="zh-HK" noProof="0" dirty="0"/>
          </a:p>
          <a:p>
            <a:pPr lvl="2"/>
            <a:r>
              <a:rPr lang="en-US" altLang="zh-HK" noProof="0" dirty="0"/>
              <a:t>Third level</a:t>
            </a:r>
            <a:endParaRPr lang="en-US" altLang="zh-HK" noProof="0" dirty="0"/>
          </a:p>
          <a:p>
            <a:pPr lvl="3"/>
            <a:r>
              <a:rPr lang="en-US" altLang="zh-HK" noProof="0" dirty="0"/>
              <a:t>Fourth level</a:t>
            </a:r>
            <a:endParaRPr lang="en-US" altLang="zh-HK" noProof="0" dirty="0"/>
          </a:p>
          <a:p>
            <a:pPr lvl="4"/>
            <a:r>
              <a:rPr lang="en-US" altLang="zh-HK" noProof="0" dirty="0"/>
              <a:t>Fifth level</a:t>
            </a:r>
            <a:endParaRPr lang="zh-HK" altLang="en-US" noProof="0" dirty="0"/>
          </a:p>
        </p:txBody>
      </p:sp>
      <p:sp>
        <p:nvSpPr>
          <p:cNvPr id="26" name="Page Number"/>
          <p:cNvSpPr txBox="1"/>
          <p:nvPr userDrawn="1">
            <p:custDataLst>
              <p:tags r:id="rId4"/>
            </p:custDataLst>
          </p:nvPr>
        </p:nvSpPr>
        <p:spPr>
          <a:xfrm>
            <a:off x="11148296" y="6430384"/>
            <a:ext cx="387927" cy="93877"/>
          </a:xfrm>
          <a:prstGeom prst="rect">
            <a:avLst/>
          </a:prstGeom>
          <a:noFill/>
        </p:spPr>
        <p:txBody>
          <a:bodyPr wrap="none" lIns="0" tIns="0" rIns="0" bIns="0" rtlCol="0">
            <a:noAutofit/>
          </a:bodyPr>
          <a:lstStyle/>
          <a:p>
            <a:pPr algn="r">
              <a:lnSpc>
                <a:spcPts val="880"/>
              </a:lnSpc>
            </a:pPr>
            <a:endParaRPr lang="zh-HK" altLang="en-US" sz="795" noProof="1"/>
          </a:p>
        </p:txBody>
      </p:sp>
      <p:sp>
        <p:nvSpPr>
          <p:cNvPr id="25" name="PwC Text"/>
          <p:cNvSpPr txBox="1"/>
          <p:nvPr userDrawn="1"/>
        </p:nvSpPr>
        <p:spPr>
          <a:xfrm>
            <a:off x="651970" y="6430384"/>
            <a:ext cx="332509" cy="94550"/>
          </a:xfrm>
          <a:prstGeom prst="rect">
            <a:avLst/>
          </a:prstGeom>
          <a:noFill/>
        </p:spPr>
        <p:txBody>
          <a:bodyPr vert="horz" wrap="none" lIns="0" tIns="0" rIns="0" bIns="0" rtlCol="0" anchor="t" anchorCtr="0">
            <a:noAutofit/>
          </a:bodyPr>
          <a:lstStyle/>
          <a:p>
            <a:pPr>
              <a:lnSpc>
                <a:spcPts val="880"/>
              </a:lnSpc>
            </a:pPr>
            <a:r>
              <a:rPr lang="en-US" altLang="zh-HK" sz="795" noProof="1">
                <a:latin typeface="+mn-lt"/>
                <a:cs typeface="Arial" panose="020B0604020202020204" pitchFamily="34" charset="0"/>
              </a:rPr>
              <a:t>PwC</a:t>
            </a:r>
            <a:endParaRPr lang="zh-HK" altLang="en-US" sz="795" noProof="1">
              <a:latin typeface="+mn-lt"/>
              <a:cs typeface="Arial" panose="020B0604020202020204" pitchFamily="34" charset="0"/>
            </a:endParaRPr>
          </a:p>
        </p:txBody>
      </p:sp>
      <p:sp>
        <p:nvSpPr>
          <p:cNvPr id="30" name="Report Date"/>
          <p:cNvSpPr txBox="1"/>
          <p:nvPr userDrawn="1">
            <p:custDataLst>
              <p:tags r:id="rId5"/>
            </p:custDataLst>
          </p:nvPr>
        </p:nvSpPr>
        <p:spPr>
          <a:xfrm>
            <a:off x="10994383" y="6301292"/>
            <a:ext cx="543417" cy="122213"/>
          </a:xfrm>
          <a:prstGeom prst="rect">
            <a:avLst/>
          </a:prstGeom>
          <a:noFill/>
        </p:spPr>
        <p:txBody>
          <a:bodyPr wrap="none" lIns="0" tIns="0" rIns="0" bIns="0" rtlCol="0">
            <a:spAutoFit/>
          </a:bodyPr>
          <a:lstStyle/>
          <a:p>
            <a:pPr indent="-241935" algn="r">
              <a:spcAft>
                <a:spcPts val="795"/>
              </a:spcAft>
            </a:pPr>
            <a:r>
              <a:rPr lang="en-US" altLang="zh-HK" sz="795" noProof="1">
                <a:latin typeface="+mn-lt"/>
              </a:rPr>
              <a:t>6 </a:t>
            </a:r>
            <a:r>
              <a:rPr lang="zh-HK" altLang="en-US" sz="795" noProof="1">
                <a:latin typeface="+mn-lt"/>
              </a:rPr>
              <a:t>七月 </a:t>
            </a:r>
            <a:r>
              <a:rPr lang="en-US" altLang="zh-HK" sz="795" noProof="1">
                <a:latin typeface="+mn-lt"/>
              </a:rPr>
              <a:t>2015</a:t>
            </a:r>
            <a:endParaRPr lang="zh-HK" altLang="en-US" sz="795" noProof="1">
              <a:latin typeface="+mn-lt"/>
            </a:endParaRPr>
          </a:p>
        </p:txBody>
      </p:sp>
      <p:sp>
        <p:nvSpPr>
          <p:cNvPr id="27" name="Section Footer"/>
          <p:cNvSpPr txBox="1"/>
          <p:nvPr userDrawn="1">
            <p:custDataLst>
              <p:tags r:id="rId6"/>
            </p:custDataLst>
          </p:nvPr>
        </p:nvSpPr>
        <p:spPr>
          <a:xfrm>
            <a:off x="651509" y="6297082"/>
            <a:ext cx="5353396" cy="122213"/>
          </a:xfrm>
          <a:prstGeom prst="rect">
            <a:avLst/>
          </a:prstGeom>
          <a:noFill/>
          <a:ln>
            <a:noFill/>
          </a:ln>
        </p:spPr>
        <p:txBody>
          <a:bodyPr wrap="square" lIns="0" tIns="0" rIns="0" bIns="0" rtlCol="0" anchor="b" anchorCtr="0">
            <a:spAutoFit/>
          </a:bodyPr>
          <a:lstStyle/>
          <a:p>
            <a:endParaRPr lang="zh-HK" altLang="en-US" sz="795" noProof="1">
              <a:solidFill>
                <a:schemeClr val="tx1"/>
              </a:solidFill>
            </a:endParaRPr>
          </a:p>
        </p:txBody>
      </p:sp>
      <p:sp>
        <p:nvSpPr>
          <p:cNvPr id="17" name="Disclaimer" hidden="1"/>
          <p:cNvSpPr txBox="1"/>
          <p:nvPr userDrawn="1">
            <p:custDataLst>
              <p:tags r:id="rId7"/>
            </p:custDataLst>
          </p:nvPr>
        </p:nvSpPr>
        <p:spPr>
          <a:xfrm>
            <a:off x="6184669" y="6420542"/>
            <a:ext cx="3934691" cy="122213"/>
          </a:xfrm>
          <a:prstGeom prst="rect">
            <a:avLst/>
          </a:prstGeom>
          <a:noFill/>
        </p:spPr>
        <p:txBody>
          <a:bodyPr wrap="square" lIns="0" tIns="0" rIns="0" bIns="0" rtlCol="0" anchor="b" anchorCtr="0">
            <a:spAutoFit/>
          </a:bodyPr>
          <a:lstStyle/>
          <a:p>
            <a:pPr>
              <a:lnSpc>
                <a:spcPct val="100000"/>
              </a:lnSpc>
            </a:pPr>
            <a:endParaRPr lang="zh-HK" altLang="en-US" sz="795" noProof="1"/>
          </a:p>
        </p:txBody>
      </p:sp>
      <p:sp>
        <p:nvSpPr>
          <p:cNvPr id="31" name="Presentation Disclaimer" hidden="1"/>
          <p:cNvSpPr txBox="1"/>
          <p:nvPr userDrawn="1">
            <p:custDataLst>
              <p:tags r:id="rId8"/>
            </p:custDataLst>
          </p:nvPr>
        </p:nvSpPr>
        <p:spPr>
          <a:xfrm>
            <a:off x="651509" y="6179933"/>
            <a:ext cx="9786851" cy="122213"/>
          </a:xfrm>
          <a:prstGeom prst="rect">
            <a:avLst/>
          </a:prstGeom>
          <a:noFill/>
        </p:spPr>
        <p:txBody>
          <a:bodyPr wrap="square" lIns="0" tIns="0" rIns="0" bIns="0" rtlCol="0" anchor="t" anchorCtr="0">
            <a:spAutoFit/>
          </a:bodyPr>
          <a:lstStyle/>
          <a:p>
            <a:pPr algn="l"/>
            <a:endParaRPr lang="zh-HK" altLang="en-US" sz="795" noProof="1"/>
          </a:p>
        </p:txBody>
      </p:sp>
      <p:sp>
        <p:nvSpPr>
          <p:cNvPr id="29" name="Executive Summary" hidden="1"/>
          <p:cNvSpPr txBox="1"/>
          <p:nvPr userDrawn="1">
            <p:custDataLst>
              <p:tags r:id="rId9"/>
            </p:custDataLst>
          </p:nvPr>
        </p:nvSpPr>
        <p:spPr>
          <a:xfrm>
            <a:off x="642848" y="6115722"/>
            <a:ext cx="65" cy="179536"/>
          </a:xfrm>
          <a:prstGeom prst="rect">
            <a:avLst/>
          </a:prstGeom>
          <a:noFill/>
        </p:spPr>
        <p:txBody>
          <a:bodyPr wrap="none" lIns="0" tIns="0" rIns="0" bIns="0" rtlCol="0">
            <a:spAutoFit/>
          </a:bodyPr>
          <a:lstStyle/>
          <a:p>
            <a:pPr>
              <a:lnSpc>
                <a:spcPts val="1410"/>
              </a:lnSpc>
            </a:pPr>
            <a:endParaRPr lang="zh-HK" altLang="en-US" sz="1410" noProof="1">
              <a:solidFill>
                <a:schemeClr val="tx1"/>
              </a:solidFill>
            </a:endParaRPr>
          </a:p>
        </p:txBody>
      </p:sp>
      <p:sp>
        <p:nvSpPr>
          <p:cNvPr id="24" name="Draft stamp"/>
          <p:cNvSpPr txBox="1"/>
          <p:nvPr userDrawn="1">
            <p:custDataLst>
              <p:tags r:id="rId10"/>
            </p:custDataLst>
          </p:nvPr>
        </p:nvSpPr>
        <p:spPr>
          <a:xfrm>
            <a:off x="11259200" y="710005"/>
            <a:ext cx="272510" cy="162993"/>
          </a:xfrm>
          <a:prstGeom prst="rect">
            <a:avLst/>
          </a:prstGeom>
          <a:noFill/>
          <a:ln>
            <a:noFill/>
          </a:ln>
        </p:spPr>
        <p:txBody>
          <a:bodyPr wrap="none" lIns="0" tIns="0" rIns="0" bIns="0" rtlCol="0">
            <a:spAutoFit/>
          </a:bodyPr>
          <a:lstStyle/>
          <a:p>
            <a:pPr algn="r"/>
            <a:r>
              <a:rPr lang="zh-HK" altLang="en-US" sz="1060" noProof="1"/>
              <a:t>初稿</a:t>
            </a:r>
            <a:endParaRPr lang="zh-HK" altLang="en-US" sz="1060" noProof="1"/>
          </a:p>
        </p:txBody>
      </p:sp>
      <p:sp>
        <p:nvSpPr>
          <p:cNvPr id="16" name="Section Header"/>
          <p:cNvSpPr txBox="1"/>
          <p:nvPr userDrawn="1">
            <p:custDataLst>
              <p:tags r:id="rId11"/>
            </p:custDataLst>
          </p:nvPr>
        </p:nvSpPr>
        <p:spPr>
          <a:xfrm>
            <a:off x="642851" y="750346"/>
            <a:ext cx="6650182" cy="121024"/>
          </a:xfrm>
          <a:prstGeom prst="rect">
            <a:avLst/>
          </a:prstGeom>
          <a:noFill/>
        </p:spPr>
        <p:txBody>
          <a:bodyPr wrap="square" lIns="0" tIns="0" rIns="0" bIns="0" rtlCol="0" anchor="b" anchorCtr="0">
            <a:noAutofit/>
          </a:bodyPr>
          <a:lstStyle/>
          <a:p>
            <a:endParaRPr lang="zh-HK" altLang="en-US" sz="795" noProof="1">
              <a:solidFill>
                <a:schemeClr val="tx1"/>
              </a:solidFill>
            </a:endParaRPr>
          </a:p>
        </p:txBody>
      </p:sp>
      <p:sp>
        <p:nvSpPr>
          <p:cNvPr id="21" name="Date/Filepath" hidden="1"/>
          <p:cNvSpPr txBox="1"/>
          <p:nvPr userDrawn="1">
            <p:custDataLst>
              <p:tags r:id="rId12"/>
            </p:custDataLst>
          </p:nvPr>
        </p:nvSpPr>
        <p:spPr>
          <a:xfrm>
            <a:off x="3999350" y="475573"/>
            <a:ext cx="7536873" cy="122213"/>
          </a:xfrm>
          <a:prstGeom prst="rect">
            <a:avLst/>
          </a:prstGeom>
          <a:noFill/>
        </p:spPr>
        <p:txBody>
          <a:bodyPr wrap="square" lIns="0" tIns="0" rIns="0" bIns="0" rtlCol="0" anchor="b" anchorCtr="0">
            <a:spAutoFit/>
          </a:bodyPr>
          <a:lstStyle/>
          <a:p>
            <a:pPr algn="r"/>
            <a:r>
              <a:rPr lang="en-US" altLang="zh-HK" sz="795" noProof="1"/>
              <a:t>06/07/2015 C:\01_work\002_</a:t>
            </a:r>
            <a:r>
              <a:rPr lang="zh-CN" altLang="en-US" sz="795" noProof="1"/>
              <a:t>咨询资料</a:t>
            </a:r>
            <a:r>
              <a:rPr lang="en-US" altLang="zh-CN" sz="795" noProof="1"/>
              <a:t>\0002_</a:t>
            </a:r>
            <a:r>
              <a:rPr lang="en-US" altLang="zh-HK" sz="795" noProof="1"/>
              <a:t>PowerPoint\000_</a:t>
            </a:r>
            <a:r>
              <a:rPr lang="zh-CN" altLang="en-US" sz="795" noProof="1"/>
              <a:t>个人整理</a:t>
            </a:r>
            <a:r>
              <a:rPr lang="en-US" altLang="zh-CN" sz="795" noProof="1"/>
              <a:t>\</a:t>
            </a:r>
            <a:r>
              <a:rPr lang="zh-CN" altLang="en-US" sz="795" noProof="1"/>
              <a:t>概念图形模板库</a:t>
            </a:r>
            <a:r>
              <a:rPr lang="en-US" altLang="zh-CN" sz="795" noProof="1"/>
              <a:t>.</a:t>
            </a:r>
            <a:r>
              <a:rPr lang="en-US" altLang="zh-HK" sz="795" noProof="1"/>
              <a:t>pptx</a:t>
            </a:r>
            <a:endParaRPr lang="zh-HK" altLang="en-US" sz="795" noProof="1"/>
          </a:p>
        </p:txBody>
      </p:sp>
      <p:cxnSp>
        <p:nvCxnSpPr>
          <p:cNvPr id="20" name="Frame Line"/>
          <p:cNvCxnSpPr/>
          <p:nvPr userDrawn="1"/>
        </p:nvCxnSpPr>
        <p:spPr>
          <a:xfrm flipV="1">
            <a:off x="461818" y="906684"/>
            <a:ext cx="11083639" cy="127059"/>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Two Left">
    <p:spTree>
      <p:nvGrpSpPr>
        <p:cNvPr id="1" name=""/>
        <p:cNvGrpSpPr/>
        <p:nvPr/>
      </p:nvGrpSpPr>
      <p:grpSpPr>
        <a:xfrm>
          <a:off x="0" y="0"/>
          <a:ext cx="0" cy="0"/>
          <a:chOff x="0" y="0"/>
          <a:chExt cx="0" cy="0"/>
        </a:xfrm>
      </p:grpSpPr>
      <p:sp>
        <p:nvSpPr>
          <p:cNvPr id="20" name="Title 23"/>
          <p:cNvSpPr>
            <a:spLocks noGrp="1"/>
          </p:cNvSpPr>
          <p:nvPr>
            <p:ph type="title" hasCustomPrompt="1"/>
          </p:nvPr>
        </p:nvSpPr>
        <p:spPr/>
        <p:txBody>
          <a:bodyPr/>
          <a:lstStyle/>
          <a:p>
            <a:r>
              <a:rPr lang="en-US" altLang="zh-HK" noProof="0" dirty="0"/>
              <a:t>Insert banner statement here</a:t>
            </a:r>
            <a:endParaRPr lang="zh-HK" altLang="en-US" dirty="0"/>
          </a:p>
        </p:txBody>
      </p:sp>
      <p:sp>
        <p:nvSpPr>
          <p:cNvPr id="34" name="Content Placeholder 2"/>
          <p:cNvSpPr>
            <a:spLocks noGrp="1"/>
          </p:cNvSpPr>
          <p:nvPr>
            <p:ph sz="quarter" idx="24"/>
            <p:custDataLst>
              <p:tags r:id="rId2"/>
            </p:custDataLst>
          </p:nvPr>
        </p:nvSpPr>
        <p:spPr>
          <a:xfrm>
            <a:off x="642851" y="1952513"/>
            <a:ext cx="5364480" cy="1879899"/>
          </a:xfrm>
        </p:spPr>
        <p:txBody>
          <a:bodyPr tIns="0" bIns="0"/>
          <a:lstStyle/>
          <a:p>
            <a:pPr lvl="0"/>
            <a:r>
              <a:rPr lang="en-US" altLang="zh-HK" noProof="0" dirty="0"/>
              <a:t>Click to edit Master text styles</a:t>
            </a:r>
            <a:endParaRPr lang="en-US" altLang="zh-HK" noProof="0" dirty="0"/>
          </a:p>
          <a:p>
            <a:pPr lvl="1"/>
            <a:r>
              <a:rPr lang="en-US" altLang="zh-HK" noProof="0" dirty="0"/>
              <a:t>Second level</a:t>
            </a:r>
            <a:endParaRPr lang="en-US" altLang="zh-HK" noProof="0" dirty="0"/>
          </a:p>
          <a:p>
            <a:pPr lvl="2"/>
            <a:r>
              <a:rPr lang="en-US" altLang="zh-HK" noProof="0" dirty="0"/>
              <a:t>Third level</a:t>
            </a:r>
            <a:endParaRPr lang="en-US" altLang="zh-HK" noProof="0" dirty="0"/>
          </a:p>
          <a:p>
            <a:pPr lvl="3"/>
            <a:r>
              <a:rPr lang="en-US" altLang="zh-HK" noProof="0" dirty="0"/>
              <a:t>Fourth level</a:t>
            </a:r>
            <a:endParaRPr lang="en-US" altLang="zh-HK" noProof="0" dirty="0"/>
          </a:p>
          <a:p>
            <a:pPr lvl="4"/>
            <a:r>
              <a:rPr lang="en-US" altLang="zh-HK" noProof="0" dirty="0"/>
              <a:t>Fifth level</a:t>
            </a:r>
            <a:endParaRPr lang="zh-HK" altLang="en-US" noProof="0" dirty="0"/>
          </a:p>
        </p:txBody>
      </p:sp>
      <p:sp>
        <p:nvSpPr>
          <p:cNvPr id="36" name="Content Placeholder 3"/>
          <p:cNvSpPr>
            <a:spLocks noGrp="1"/>
          </p:cNvSpPr>
          <p:nvPr>
            <p:ph sz="quarter" idx="25"/>
            <p:custDataLst>
              <p:tags r:id="rId3"/>
            </p:custDataLst>
          </p:nvPr>
        </p:nvSpPr>
        <p:spPr>
          <a:xfrm>
            <a:off x="642851" y="3969572"/>
            <a:ext cx="5364480" cy="1879899"/>
          </a:xfrm>
        </p:spPr>
        <p:txBody>
          <a:bodyPr tIns="0" bIns="0"/>
          <a:lstStyle/>
          <a:p>
            <a:pPr lvl="0"/>
            <a:r>
              <a:rPr lang="en-US" altLang="zh-HK" noProof="0" dirty="0"/>
              <a:t>Click to edit Master text styles</a:t>
            </a:r>
            <a:endParaRPr lang="en-US" altLang="zh-HK" noProof="0" dirty="0"/>
          </a:p>
          <a:p>
            <a:pPr lvl="1"/>
            <a:r>
              <a:rPr lang="en-US" altLang="zh-HK" noProof="0" dirty="0"/>
              <a:t>Second level</a:t>
            </a:r>
            <a:endParaRPr lang="en-US" altLang="zh-HK" noProof="0" dirty="0"/>
          </a:p>
          <a:p>
            <a:pPr lvl="2"/>
            <a:r>
              <a:rPr lang="en-US" altLang="zh-HK" noProof="0" dirty="0"/>
              <a:t>Third level</a:t>
            </a:r>
            <a:endParaRPr lang="en-US" altLang="zh-HK" noProof="0" dirty="0"/>
          </a:p>
          <a:p>
            <a:pPr lvl="3"/>
            <a:r>
              <a:rPr lang="en-US" altLang="zh-HK" noProof="0" dirty="0"/>
              <a:t>Fourth level</a:t>
            </a:r>
            <a:endParaRPr lang="en-US" altLang="zh-HK" noProof="0" dirty="0"/>
          </a:p>
          <a:p>
            <a:pPr lvl="4"/>
            <a:r>
              <a:rPr lang="en-US" altLang="zh-HK" noProof="0" dirty="0"/>
              <a:t>Fifth level</a:t>
            </a:r>
            <a:endParaRPr lang="zh-HK" altLang="en-US" noProof="0" dirty="0"/>
          </a:p>
        </p:txBody>
      </p:sp>
      <p:sp>
        <p:nvSpPr>
          <p:cNvPr id="38" name="Content Placeholder 4"/>
          <p:cNvSpPr>
            <a:spLocks noGrp="1"/>
          </p:cNvSpPr>
          <p:nvPr>
            <p:ph sz="quarter" idx="26"/>
            <p:custDataLst>
              <p:tags r:id="rId4"/>
            </p:custDataLst>
          </p:nvPr>
        </p:nvSpPr>
        <p:spPr>
          <a:xfrm>
            <a:off x="6184669" y="1952513"/>
            <a:ext cx="5364480" cy="3896958"/>
          </a:xfrm>
        </p:spPr>
        <p:txBody>
          <a:bodyPr tIns="0" bIns="0"/>
          <a:lstStyle/>
          <a:p>
            <a:pPr lvl="0"/>
            <a:r>
              <a:rPr lang="en-US" altLang="zh-HK" noProof="0" dirty="0"/>
              <a:t>Click to edit Master text styles</a:t>
            </a:r>
            <a:endParaRPr lang="en-US" altLang="zh-HK" noProof="0" dirty="0"/>
          </a:p>
          <a:p>
            <a:pPr lvl="1"/>
            <a:r>
              <a:rPr lang="en-US" altLang="zh-HK" noProof="0" dirty="0"/>
              <a:t>Second level</a:t>
            </a:r>
            <a:endParaRPr lang="en-US" altLang="zh-HK" noProof="0" dirty="0"/>
          </a:p>
          <a:p>
            <a:pPr lvl="2"/>
            <a:r>
              <a:rPr lang="en-US" altLang="zh-HK" noProof="0" dirty="0"/>
              <a:t>Third level</a:t>
            </a:r>
            <a:endParaRPr lang="en-US" altLang="zh-HK" noProof="0" dirty="0"/>
          </a:p>
          <a:p>
            <a:pPr lvl="3"/>
            <a:r>
              <a:rPr lang="en-US" altLang="zh-HK" noProof="0" dirty="0"/>
              <a:t>Fourth level</a:t>
            </a:r>
            <a:endParaRPr lang="en-US" altLang="zh-HK" noProof="0" dirty="0"/>
          </a:p>
          <a:p>
            <a:pPr lvl="4"/>
            <a:r>
              <a:rPr lang="en-US" altLang="zh-HK" noProof="0" dirty="0"/>
              <a:t>Fifth level</a:t>
            </a:r>
            <a:endParaRPr lang="zh-HK" altLang="en-US" noProof="0" dirty="0"/>
          </a:p>
        </p:txBody>
      </p:sp>
      <p:sp>
        <p:nvSpPr>
          <p:cNvPr id="29" name="Page Number"/>
          <p:cNvSpPr txBox="1"/>
          <p:nvPr userDrawn="1">
            <p:custDataLst>
              <p:tags r:id="rId5"/>
            </p:custDataLst>
          </p:nvPr>
        </p:nvSpPr>
        <p:spPr>
          <a:xfrm>
            <a:off x="11148296" y="6430384"/>
            <a:ext cx="387927" cy="93877"/>
          </a:xfrm>
          <a:prstGeom prst="rect">
            <a:avLst/>
          </a:prstGeom>
          <a:noFill/>
        </p:spPr>
        <p:txBody>
          <a:bodyPr wrap="none" lIns="0" tIns="0" rIns="0" bIns="0" rtlCol="0">
            <a:noAutofit/>
          </a:bodyPr>
          <a:lstStyle/>
          <a:p>
            <a:pPr algn="r">
              <a:lnSpc>
                <a:spcPts val="880"/>
              </a:lnSpc>
            </a:pPr>
            <a:endParaRPr lang="zh-HK" altLang="en-US" sz="795" noProof="1"/>
          </a:p>
        </p:txBody>
      </p:sp>
      <p:sp>
        <p:nvSpPr>
          <p:cNvPr id="27" name="PwC Text"/>
          <p:cNvSpPr txBox="1"/>
          <p:nvPr userDrawn="1"/>
        </p:nvSpPr>
        <p:spPr>
          <a:xfrm>
            <a:off x="651970" y="6430384"/>
            <a:ext cx="332509" cy="94550"/>
          </a:xfrm>
          <a:prstGeom prst="rect">
            <a:avLst/>
          </a:prstGeom>
          <a:noFill/>
        </p:spPr>
        <p:txBody>
          <a:bodyPr vert="horz" wrap="none" lIns="0" tIns="0" rIns="0" bIns="0" rtlCol="0" anchor="t" anchorCtr="0">
            <a:noAutofit/>
          </a:bodyPr>
          <a:lstStyle/>
          <a:p>
            <a:pPr>
              <a:lnSpc>
                <a:spcPts val="880"/>
              </a:lnSpc>
            </a:pPr>
            <a:r>
              <a:rPr lang="en-US" altLang="zh-HK" sz="795" noProof="1">
                <a:latin typeface="+mn-lt"/>
                <a:cs typeface="Arial" panose="020B0604020202020204" pitchFamily="34" charset="0"/>
              </a:rPr>
              <a:t>PwC</a:t>
            </a:r>
            <a:endParaRPr lang="zh-HK" altLang="en-US" sz="795" noProof="1">
              <a:latin typeface="+mn-lt"/>
              <a:cs typeface="Arial" panose="020B0604020202020204" pitchFamily="34" charset="0"/>
            </a:endParaRPr>
          </a:p>
        </p:txBody>
      </p:sp>
      <p:sp>
        <p:nvSpPr>
          <p:cNvPr id="32" name="Report Date"/>
          <p:cNvSpPr txBox="1"/>
          <p:nvPr userDrawn="1">
            <p:custDataLst>
              <p:tags r:id="rId6"/>
            </p:custDataLst>
          </p:nvPr>
        </p:nvSpPr>
        <p:spPr>
          <a:xfrm>
            <a:off x="10994383" y="6301292"/>
            <a:ext cx="543417" cy="122213"/>
          </a:xfrm>
          <a:prstGeom prst="rect">
            <a:avLst/>
          </a:prstGeom>
          <a:noFill/>
        </p:spPr>
        <p:txBody>
          <a:bodyPr wrap="none" lIns="0" tIns="0" rIns="0" bIns="0" rtlCol="0">
            <a:spAutoFit/>
          </a:bodyPr>
          <a:lstStyle/>
          <a:p>
            <a:pPr indent="-241935" algn="r">
              <a:spcAft>
                <a:spcPts val="795"/>
              </a:spcAft>
            </a:pPr>
            <a:r>
              <a:rPr lang="en-US" altLang="zh-HK" sz="795" noProof="1">
                <a:latin typeface="+mn-lt"/>
              </a:rPr>
              <a:t>6 </a:t>
            </a:r>
            <a:r>
              <a:rPr lang="zh-HK" altLang="en-US" sz="795" noProof="1">
                <a:latin typeface="+mn-lt"/>
              </a:rPr>
              <a:t>七月 </a:t>
            </a:r>
            <a:r>
              <a:rPr lang="en-US" altLang="zh-HK" sz="795" noProof="1">
                <a:latin typeface="+mn-lt"/>
              </a:rPr>
              <a:t>2015</a:t>
            </a:r>
            <a:endParaRPr lang="zh-HK" altLang="en-US" sz="795" noProof="1">
              <a:latin typeface="+mn-lt"/>
            </a:endParaRPr>
          </a:p>
        </p:txBody>
      </p:sp>
      <p:sp>
        <p:nvSpPr>
          <p:cNvPr id="30" name="Section Footer"/>
          <p:cNvSpPr txBox="1"/>
          <p:nvPr userDrawn="1">
            <p:custDataLst>
              <p:tags r:id="rId7"/>
            </p:custDataLst>
          </p:nvPr>
        </p:nvSpPr>
        <p:spPr>
          <a:xfrm>
            <a:off x="651509" y="6297082"/>
            <a:ext cx="5353396" cy="122213"/>
          </a:xfrm>
          <a:prstGeom prst="rect">
            <a:avLst/>
          </a:prstGeom>
          <a:noFill/>
          <a:ln>
            <a:noFill/>
          </a:ln>
        </p:spPr>
        <p:txBody>
          <a:bodyPr wrap="square" lIns="0" tIns="0" rIns="0" bIns="0" rtlCol="0" anchor="b" anchorCtr="0">
            <a:spAutoFit/>
          </a:bodyPr>
          <a:lstStyle/>
          <a:p>
            <a:endParaRPr lang="zh-HK" altLang="en-US" sz="795" noProof="1">
              <a:solidFill>
                <a:schemeClr val="tx1"/>
              </a:solidFill>
            </a:endParaRPr>
          </a:p>
        </p:txBody>
      </p:sp>
      <p:sp>
        <p:nvSpPr>
          <p:cNvPr id="44" name="Disclaimer" hidden="1"/>
          <p:cNvSpPr txBox="1"/>
          <p:nvPr userDrawn="1">
            <p:custDataLst>
              <p:tags r:id="rId8"/>
            </p:custDataLst>
          </p:nvPr>
        </p:nvSpPr>
        <p:spPr>
          <a:xfrm>
            <a:off x="6184669" y="6420542"/>
            <a:ext cx="3934691" cy="122213"/>
          </a:xfrm>
          <a:prstGeom prst="rect">
            <a:avLst/>
          </a:prstGeom>
          <a:noFill/>
        </p:spPr>
        <p:txBody>
          <a:bodyPr wrap="square" lIns="0" tIns="0" rIns="0" bIns="0" rtlCol="0" anchor="b" anchorCtr="0">
            <a:spAutoFit/>
          </a:bodyPr>
          <a:lstStyle/>
          <a:p>
            <a:pPr>
              <a:lnSpc>
                <a:spcPct val="100000"/>
              </a:lnSpc>
            </a:pPr>
            <a:endParaRPr lang="zh-HK" altLang="en-US" sz="795" noProof="1"/>
          </a:p>
        </p:txBody>
      </p:sp>
      <p:sp>
        <p:nvSpPr>
          <p:cNvPr id="43" name="Presentation Disclaimer" hidden="1"/>
          <p:cNvSpPr txBox="1"/>
          <p:nvPr userDrawn="1">
            <p:custDataLst>
              <p:tags r:id="rId9"/>
            </p:custDataLst>
          </p:nvPr>
        </p:nvSpPr>
        <p:spPr>
          <a:xfrm>
            <a:off x="651509" y="6179933"/>
            <a:ext cx="9786851" cy="122213"/>
          </a:xfrm>
          <a:prstGeom prst="rect">
            <a:avLst/>
          </a:prstGeom>
          <a:noFill/>
        </p:spPr>
        <p:txBody>
          <a:bodyPr wrap="square" lIns="0" tIns="0" rIns="0" bIns="0" rtlCol="0" anchor="t" anchorCtr="0">
            <a:spAutoFit/>
          </a:bodyPr>
          <a:lstStyle/>
          <a:p>
            <a:pPr algn="l"/>
            <a:endParaRPr lang="zh-HK" altLang="en-US" sz="795" noProof="1"/>
          </a:p>
        </p:txBody>
      </p:sp>
      <p:sp>
        <p:nvSpPr>
          <p:cNvPr id="31" name="Executive Summary" hidden="1"/>
          <p:cNvSpPr txBox="1"/>
          <p:nvPr userDrawn="1">
            <p:custDataLst>
              <p:tags r:id="rId10"/>
            </p:custDataLst>
          </p:nvPr>
        </p:nvSpPr>
        <p:spPr>
          <a:xfrm>
            <a:off x="642848" y="6115722"/>
            <a:ext cx="65" cy="179536"/>
          </a:xfrm>
          <a:prstGeom prst="rect">
            <a:avLst/>
          </a:prstGeom>
          <a:noFill/>
        </p:spPr>
        <p:txBody>
          <a:bodyPr wrap="none" lIns="0" tIns="0" rIns="0" bIns="0" rtlCol="0">
            <a:spAutoFit/>
          </a:bodyPr>
          <a:lstStyle/>
          <a:p>
            <a:pPr>
              <a:lnSpc>
                <a:spcPts val="1410"/>
              </a:lnSpc>
            </a:pPr>
            <a:endParaRPr lang="zh-HK" altLang="en-US" sz="1410" noProof="1">
              <a:solidFill>
                <a:schemeClr val="tx1"/>
              </a:solidFill>
            </a:endParaRPr>
          </a:p>
        </p:txBody>
      </p:sp>
      <p:sp>
        <p:nvSpPr>
          <p:cNvPr id="26" name="Draft stamp"/>
          <p:cNvSpPr txBox="1"/>
          <p:nvPr userDrawn="1">
            <p:custDataLst>
              <p:tags r:id="rId11"/>
            </p:custDataLst>
          </p:nvPr>
        </p:nvSpPr>
        <p:spPr>
          <a:xfrm>
            <a:off x="11259200" y="710005"/>
            <a:ext cx="272510" cy="162993"/>
          </a:xfrm>
          <a:prstGeom prst="rect">
            <a:avLst/>
          </a:prstGeom>
          <a:noFill/>
          <a:ln>
            <a:noFill/>
          </a:ln>
        </p:spPr>
        <p:txBody>
          <a:bodyPr wrap="none" lIns="0" tIns="0" rIns="0" bIns="0" rtlCol="0">
            <a:spAutoFit/>
          </a:bodyPr>
          <a:lstStyle/>
          <a:p>
            <a:pPr algn="r"/>
            <a:r>
              <a:rPr lang="zh-HK" altLang="en-US" sz="1060" noProof="1"/>
              <a:t>初稿</a:t>
            </a:r>
            <a:endParaRPr lang="zh-HK" altLang="en-US" sz="1060" noProof="1"/>
          </a:p>
        </p:txBody>
      </p:sp>
      <p:sp>
        <p:nvSpPr>
          <p:cNvPr id="19" name="Section Header"/>
          <p:cNvSpPr txBox="1"/>
          <p:nvPr userDrawn="1">
            <p:custDataLst>
              <p:tags r:id="rId12"/>
            </p:custDataLst>
          </p:nvPr>
        </p:nvSpPr>
        <p:spPr>
          <a:xfrm>
            <a:off x="642851" y="750346"/>
            <a:ext cx="6650182" cy="121024"/>
          </a:xfrm>
          <a:prstGeom prst="rect">
            <a:avLst/>
          </a:prstGeom>
          <a:noFill/>
        </p:spPr>
        <p:txBody>
          <a:bodyPr wrap="square" lIns="0" tIns="0" rIns="0" bIns="0" rtlCol="0" anchor="b" anchorCtr="0">
            <a:noAutofit/>
          </a:bodyPr>
          <a:lstStyle/>
          <a:p>
            <a:endParaRPr lang="zh-HK" altLang="en-US" sz="795" noProof="1">
              <a:solidFill>
                <a:schemeClr val="tx1"/>
              </a:solidFill>
            </a:endParaRPr>
          </a:p>
        </p:txBody>
      </p:sp>
      <p:sp>
        <p:nvSpPr>
          <p:cNvPr id="25" name="Date/Filepath" hidden="1"/>
          <p:cNvSpPr txBox="1"/>
          <p:nvPr userDrawn="1">
            <p:custDataLst>
              <p:tags r:id="rId13"/>
            </p:custDataLst>
          </p:nvPr>
        </p:nvSpPr>
        <p:spPr>
          <a:xfrm>
            <a:off x="3999350" y="475573"/>
            <a:ext cx="7536873" cy="122213"/>
          </a:xfrm>
          <a:prstGeom prst="rect">
            <a:avLst/>
          </a:prstGeom>
          <a:noFill/>
        </p:spPr>
        <p:txBody>
          <a:bodyPr wrap="square" lIns="0" tIns="0" rIns="0" bIns="0" rtlCol="0" anchor="b" anchorCtr="0">
            <a:spAutoFit/>
          </a:bodyPr>
          <a:lstStyle/>
          <a:p>
            <a:pPr algn="r"/>
            <a:r>
              <a:rPr lang="en-US" altLang="zh-HK" sz="795" noProof="1"/>
              <a:t>06/07/2015 C:\01_work\002_</a:t>
            </a:r>
            <a:r>
              <a:rPr lang="zh-CN" altLang="en-US" sz="795" noProof="1"/>
              <a:t>咨询资料</a:t>
            </a:r>
            <a:r>
              <a:rPr lang="en-US" altLang="zh-CN" sz="795" noProof="1"/>
              <a:t>\0002_</a:t>
            </a:r>
            <a:r>
              <a:rPr lang="en-US" altLang="zh-HK" sz="795" noProof="1"/>
              <a:t>PowerPoint\000_</a:t>
            </a:r>
            <a:r>
              <a:rPr lang="zh-CN" altLang="en-US" sz="795" noProof="1"/>
              <a:t>个人整理</a:t>
            </a:r>
            <a:r>
              <a:rPr lang="en-US" altLang="zh-CN" sz="795" noProof="1"/>
              <a:t>\</a:t>
            </a:r>
            <a:r>
              <a:rPr lang="zh-CN" altLang="en-US" sz="795" noProof="1"/>
              <a:t>概念图形模板库</a:t>
            </a:r>
            <a:r>
              <a:rPr lang="en-US" altLang="zh-CN" sz="795" noProof="1"/>
              <a:t>.</a:t>
            </a:r>
            <a:r>
              <a:rPr lang="en-US" altLang="zh-HK" sz="795" noProof="1"/>
              <a:t>pptx</a:t>
            </a:r>
            <a:endParaRPr lang="zh-HK" altLang="en-US" sz="795" noProof="1"/>
          </a:p>
        </p:txBody>
      </p:sp>
      <p:cxnSp>
        <p:nvCxnSpPr>
          <p:cNvPr id="17" name="Frame Line"/>
          <p:cNvCxnSpPr/>
          <p:nvPr userDrawn="1"/>
        </p:nvCxnSpPr>
        <p:spPr>
          <a:xfrm flipV="1">
            <a:off x="461818" y="906684"/>
            <a:ext cx="11083639" cy="127059"/>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image" Target="../media/image4.png"/><Relationship Id="rId8" Type="http://schemas.openxmlformats.org/officeDocument/2006/relationships/image" Target="../media/image3.png"/><Relationship Id="rId7" Type="http://schemas.openxmlformats.org/officeDocument/2006/relationships/image" Target="../media/image2.png"/><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tags" Target="../tags/tag2.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vmlDrawing" Target="../drawings/vmlDrawing2.v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12.xml"/><Relationship Id="rId8" Type="http://schemas.openxmlformats.org/officeDocument/2006/relationships/slideLayout" Target="../slideLayouts/slideLayout11.xml"/><Relationship Id="rId7" Type="http://schemas.openxmlformats.org/officeDocument/2006/relationships/slideLayout" Target="../slideLayouts/slideLayout10.xml"/><Relationship Id="rId6" Type="http://schemas.openxmlformats.org/officeDocument/2006/relationships/slideLayout" Target="../slideLayouts/slideLayout9.xml"/><Relationship Id="rId5" Type="http://schemas.openxmlformats.org/officeDocument/2006/relationships/slideLayout" Target="../slideLayouts/slideLayout8.xml"/><Relationship Id="rId4" Type="http://schemas.openxmlformats.org/officeDocument/2006/relationships/slideLayout" Target="../slideLayouts/slideLayout7.xml"/><Relationship Id="rId3" Type="http://schemas.openxmlformats.org/officeDocument/2006/relationships/slideLayout" Target="../slideLayouts/slideLayout6.xml"/><Relationship Id="rId27" Type="http://schemas.openxmlformats.org/officeDocument/2006/relationships/theme" Target="../theme/theme2.xml"/><Relationship Id="rId26" Type="http://schemas.openxmlformats.org/officeDocument/2006/relationships/tags" Target="../tags/tag168.xml"/><Relationship Id="rId25" Type="http://schemas.openxmlformats.org/officeDocument/2006/relationships/slideLayout" Target="../slideLayouts/slideLayout28.xml"/><Relationship Id="rId24" Type="http://schemas.openxmlformats.org/officeDocument/2006/relationships/slideLayout" Target="../slideLayouts/slideLayout27.xml"/><Relationship Id="rId23" Type="http://schemas.openxmlformats.org/officeDocument/2006/relationships/slideLayout" Target="../slideLayouts/slideLayout26.xml"/><Relationship Id="rId22" Type="http://schemas.openxmlformats.org/officeDocument/2006/relationships/slideLayout" Target="../slideLayouts/slideLayout25.xml"/><Relationship Id="rId21" Type="http://schemas.openxmlformats.org/officeDocument/2006/relationships/slideLayout" Target="../slideLayouts/slideLayout24.xml"/><Relationship Id="rId20" Type="http://schemas.openxmlformats.org/officeDocument/2006/relationships/slideLayout" Target="../slideLayouts/slideLayout23.xml"/><Relationship Id="rId2" Type="http://schemas.openxmlformats.org/officeDocument/2006/relationships/slideLayout" Target="../slideLayouts/slideLayout5.xml"/><Relationship Id="rId19" Type="http://schemas.openxmlformats.org/officeDocument/2006/relationships/slideLayout" Target="../slideLayouts/slideLayout22.xml"/><Relationship Id="rId18" Type="http://schemas.openxmlformats.org/officeDocument/2006/relationships/slideLayout" Target="../slideLayouts/slideLayout21.xml"/><Relationship Id="rId17" Type="http://schemas.openxmlformats.org/officeDocument/2006/relationships/slideLayout" Target="../slideLayouts/slideLayout20.xml"/><Relationship Id="rId16" Type="http://schemas.openxmlformats.org/officeDocument/2006/relationships/slideLayout" Target="../slideLayouts/slideLayout19.xml"/><Relationship Id="rId15" Type="http://schemas.openxmlformats.org/officeDocument/2006/relationships/slideLayout" Target="../slideLayouts/slideLayout18.xml"/><Relationship Id="rId14" Type="http://schemas.openxmlformats.org/officeDocument/2006/relationships/slideLayout" Target="../slideLayouts/slideLayout17.xml"/><Relationship Id="rId13" Type="http://schemas.openxmlformats.org/officeDocument/2006/relationships/slideLayout" Target="../slideLayouts/slideLayout16.xml"/><Relationship Id="rId12" Type="http://schemas.openxmlformats.org/officeDocument/2006/relationships/slideLayout" Target="../slideLayouts/slideLayout15.xml"/><Relationship Id="rId11" Type="http://schemas.openxmlformats.org/officeDocument/2006/relationships/slideLayout" Target="../slideLayouts/slideLayout14.xml"/><Relationship Id="rId10" Type="http://schemas.openxmlformats.org/officeDocument/2006/relationships/slideLayout" Target="../slideLayouts/slideLayout1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4"/>
            </p:custData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spid="_x0000_s52533" name="think-cell Slide" r:id="rId5" imgW="5715" imgH="5715" progId="TCLayout.ActiveDocument.1">
                  <p:embed/>
                </p:oleObj>
              </mc:Choice>
              <mc:Fallback>
                <p:oleObj name="think-cell Slide" r:id="rId5" imgW="5715" imgH="5715" progId="TCLayout.ActiveDocument.1">
                  <p:embed/>
                  <p:pic>
                    <p:nvPicPr>
                      <p:cNvPr id="0" name="图片 52494"/>
                      <p:cNvPicPr/>
                      <p:nvPr/>
                    </p:nvPicPr>
                    <p:blipFill>
                      <a:blip r:embed="rId6"/>
                      <a:stretch>
                        <a:fillRect/>
                      </a:stretch>
                    </p:blipFill>
                    <p:spPr>
                      <a:xfrm>
                        <a:off x="2118" y="1588"/>
                        <a:ext cx="2117" cy="1588"/>
                      </a:xfrm>
                      <a:prstGeom prst="rect">
                        <a:avLst/>
                      </a:prstGeom>
                    </p:spPr>
                  </p:pic>
                </p:oleObj>
              </mc:Fallback>
            </mc:AlternateContent>
          </a:graphicData>
        </a:graphic>
      </p:graphicFrame>
      <p:sp>
        <p:nvSpPr>
          <p:cNvPr id="342020" name="Rectangle 4"/>
          <p:cNvSpPr>
            <a:spLocks noGrp="1" noChangeArrowheads="1"/>
          </p:cNvSpPr>
          <p:nvPr>
            <p:ph type="dt" sz="half" idx="2"/>
          </p:nvPr>
        </p:nvSpPr>
        <p:spPr bwMode="auto">
          <a:xfrm>
            <a:off x="609600" y="6245225"/>
            <a:ext cx="2844800" cy="476250"/>
          </a:xfrm>
          <a:prstGeom prst="rect">
            <a:avLst/>
          </a:prstGeom>
          <a:noFill/>
          <a:ln w="9525">
            <a:noFill/>
            <a:miter lim="800000"/>
          </a:ln>
          <a:effectLst/>
        </p:spPr>
        <p:txBody>
          <a:bodyPr vert="horz" wrap="square" lIns="91440" tIns="45720" rIns="91440" bIns="45720" numCol="1" anchor="t" anchorCtr="0" compatLnSpc="1"/>
          <a:lstStyle>
            <a:lvl1pPr eaLnBrk="0" hangingPunct="0">
              <a:spcBef>
                <a:spcPct val="50000"/>
              </a:spcBef>
              <a:defRPr sz="1400">
                <a:cs typeface="Arial Unicode MS" panose="020B0604020202020204" pitchFamily="34" charset="-122"/>
              </a:defRPr>
            </a:lvl1pPr>
          </a:lstStyle>
          <a:p>
            <a:pPr>
              <a:defRPr/>
            </a:pPr>
            <a:endParaRPr lang="en-US" altLang="zh-CN"/>
          </a:p>
        </p:txBody>
      </p:sp>
      <p:sp>
        <p:nvSpPr>
          <p:cNvPr id="342021" name="Rectangle 5"/>
          <p:cNvSpPr>
            <a:spLocks noGrp="1" noChangeArrowheads="1"/>
          </p:cNvSpPr>
          <p:nvPr>
            <p:ph type="ftr" sz="quarter" idx="3"/>
          </p:nvPr>
        </p:nvSpPr>
        <p:spPr bwMode="auto">
          <a:xfrm>
            <a:off x="4165600" y="6245225"/>
            <a:ext cx="3860800" cy="476250"/>
          </a:xfrm>
          <a:prstGeom prst="rect">
            <a:avLst/>
          </a:prstGeom>
          <a:noFill/>
          <a:ln w="9525">
            <a:noFill/>
            <a:miter lim="800000"/>
          </a:ln>
          <a:effectLst/>
        </p:spPr>
        <p:txBody>
          <a:bodyPr vert="horz" wrap="square" lIns="91440" tIns="45720" rIns="91440" bIns="45720" numCol="1" anchor="t" anchorCtr="0" compatLnSpc="1"/>
          <a:lstStyle>
            <a:lvl1pPr algn="ctr" eaLnBrk="0" hangingPunct="0">
              <a:spcBef>
                <a:spcPct val="50000"/>
              </a:spcBef>
              <a:defRPr sz="1400">
                <a:cs typeface="Arial Unicode MS" panose="020B0604020202020204" pitchFamily="34" charset="-122"/>
              </a:defRPr>
            </a:lvl1pPr>
          </a:lstStyle>
          <a:p>
            <a:pPr>
              <a:defRPr/>
            </a:pPr>
            <a:endParaRPr lang="en-US" altLang="zh-CN"/>
          </a:p>
        </p:txBody>
      </p:sp>
      <p:sp>
        <p:nvSpPr>
          <p:cNvPr id="342022" name="Rectangle 6"/>
          <p:cNvSpPr>
            <a:spLocks noGrp="1" noChangeArrowheads="1"/>
          </p:cNvSpPr>
          <p:nvPr>
            <p:ph type="sldNum" sz="quarter" idx="4"/>
          </p:nvPr>
        </p:nvSpPr>
        <p:spPr bwMode="auto">
          <a:xfrm>
            <a:off x="8737600" y="6245225"/>
            <a:ext cx="2844800" cy="476250"/>
          </a:xfrm>
          <a:prstGeom prst="rect">
            <a:avLst/>
          </a:prstGeom>
          <a:noFill/>
          <a:ln w="9525">
            <a:noFill/>
            <a:miter lim="800000"/>
          </a:ln>
          <a:effectLst/>
        </p:spPr>
        <p:txBody>
          <a:bodyPr vert="horz" wrap="square" lIns="91440" tIns="45720" rIns="91440" bIns="45720" numCol="1" anchor="t" anchorCtr="0" compatLnSpc="1"/>
          <a:lstStyle>
            <a:lvl1pPr algn="r" eaLnBrk="0" hangingPunct="0">
              <a:spcBef>
                <a:spcPct val="50000"/>
              </a:spcBef>
              <a:defRPr sz="1400">
                <a:cs typeface="Arial Unicode MS" panose="020B0604020202020204" pitchFamily="34" charset="-122"/>
              </a:defRPr>
            </a:lvl1pPr>
          </a:lstStyle>
          <a:p>
            <a:pPr>
              <a:defRPr/>
            </a:pPr>
            <a:fld id="{F82F6E7C-BE49-4337-9ECB-51C3F0736B2C}" type="slidenum">
              <a:rPr lang="zh-CN" altLang="en-US"/>
            </a:fld>
            <a:endParaRPr lang="en-US" altLang="zh-CN"/>
          </a:p>
        </p:txBody>
      </p:sp>
      <p:pic>
        <p:nvPicPr>
          <p:cNvPr id="8" name="Picture 14"/>
          <p:cNvPicPr>
            <a:picLocks noChangeAspect="1" noChangeArrowheads="1"/>
          </p:cNvPicPr>
          <p:nvPr userDrawn="1"/>
        </p:nvPicPr>
        <p:blipFill>
          <a:blip r:embed="rId7" cstate="print"/>
          <a:srcRect/>
          <a:stretch>
            <a:fillRect/>
          </a:stretch>
        </p:blipFill>
        <p:spPr bwMode="auto">
          <a:xfrm>
            <a:off x="5580381" y="588725"/>
            <a:ext cx="6632575" cy="97631"/>
          </a:xfrm>
          <a:prstGeom prst="rect">
            <a:avLst/>
          </a:prstGeom>
          <a:noFill/>
          <a:ln w="9525">
            <a:noFill/>
            <a:miter lim="800000"/>
            <a:headEnd/>
            <a:tailEnd/>
          </a:ln>
        </p:spPr>
      </p:pic>
      <p:pic>
        <p:nvPicPr>
          <p:cNvPr id="4" name="Picture 14"/>
          <p:cNvPicPr>
            <a:picLocks noChangeAspect="1" noChangeArrowheads="1"/>
          </p:cNvPicPr>
          <p:nvPr userDrawn="1"/>
        </p:nvPicPr>
        <p:blipFill>
          <a:blip r:embed="rId7" cstate="print"/>
          <a:srcRect/>
          <a:stretch>
            <a:fillRect/>
          </a:stretch>
        </p:blipFill>
        <p:spPr bwMode="auto">
          <a:xfrm>
            <a:off x="-2539" y="6527880"/>
            <a:ext cx="6632575" cy="97631"/>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ftr="0" dt="0"/>
  <p:txStyles>
    <p:titleStyle>
      <a:lvl1pPr algn="ctr" rtl="0" eaLnBrk="1" fontAlgn="base" hangingPunct="1">
        <a:spcBef>
          <a:spcPct val="0"/>
        </a:spcBef>
        <a:spcAft>
          <a:spcPct val="0"/>
        </a:spcAft>
        <a:defRPr sz="3600">
          <a:solidFill>
            <a:schemeClr val="tx2"/>
          </a:solidFill>
          <a:latin typeface="微软雅黑" panose="020B0503020204020204" pitchFamily="34" charset="-122"/>
          <a:ea typeface="微软雅黑" panose="020B0503020204020204" pitchFamily="34" charset="-122"/>
          <a:cs typeface="+mj-cs"/>
        </a:defRPr>
      </a:lvl1pPr>
      <a:lvl2pPr algn="ctr" rtl="0" eaLnBrk="1" fontAlgn="base" hangingPunct="1">
        <a:spcBef>
          <a:spcPct val="0"/>
        </a:spcBef>
        <a:spcAft>
          <a:spcPct val="0"/>
        </a:spcAft>
        <a:defRPr sz="3600">
          <a:solidFill>
            <a:schemeClr val="tx2"/>
          </a:solidFill>
          <a:latin typeface="微软雅黑" panose="020B0503020204020204" pitchFamily="34" charset="-122"/>
          <a:ea typeface="微软雅黑" panose="020B0503020204020204" pitchFamily="34" charset="-122"/>
        </a:defRPr>
      </a:lvl2pPr>
      <a:lvl3pPr algn="ctr" rtl="0" eaLnBrk="1" fontAlgn="base" hangingPunct="1">
        <a:spcBef>
          <a:spcPct val="0"/>
        </a:spcBef>
        <a:spcAft>
          <a:spcPct val="0"/>
        </a:spcAft>
        <a:defRPr sz="3600">
          <a:solidFill>
            <a:schemeClr val="tx2"/>
          </a:solidFill>
          <a:latin typeface="微软雅黑" panose="020B0503020204020204" pitchFamily="34" charset="-122"/>
          <a:ea typeface="微软雅黑" panose="020B0503020204020204" pitchFamily="34" charset="-122"/>
        </a:defRPr>
      </a:lvl3pPr>
      <a:lvl4pPr algn="ctr" rtl="0" eaLnBrk="1" fontAlgn="base" hangingPunct="1">
        <a:spcBef>
          <a:spcPct val="0"/>
        </a:spcBef>
        <a:spcAft>
          <a:spcPct val="0"/>
        </a:spcAft>
        <a:defRPr sz="3600">
          <a:solidFill>
            <a:schemeClr val="tx2"/>
          </a:solidFill>
          <a:latin typeface="微软雅黑" panose="020B0503020204020204" pitchFamily="34" charset="-122"/>
          <a:ea typeface="微软雅黑" panose="020B0503020204020204" pitchFamily="34" charset="-122"/>
        </a:defRPr>
      </a:lvl4pPr>
      <a:lvl5pPr algn="ctr" rtl="0" eaLnBrk="1" fontAlgn="base" hangingPunct="1">
        <a:spcBef>
          <a:spcPct val="0"/>
        </a:spcBef>
        <a:spcAft>
          <a:spcPct val="0"/>
        </a:spcAft>
        <a:defRPr sz="3600">
          <a:solidFill>
            <a:schemeClr val="tx2"/>
          </a:solidFill>
          <a:latin typeface="微软雅黑" panose="020B0503020204020204" pitchFamily="34" charset="-122"/>
          <a:ea typeface="微软雅黑" panose="020B0503020204020204" pitchFamily="34" charset="-122"/>
        </a:defRPr>
      </a:lvl5pPr>
      <a:lvl6pPr marL="457200" algn="ctr" rtl="0" eaLnBrk="1" fontAlgn="base" hangingPunct="1">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eaLnBrk="1" fontAlgn="base" hangingPunct="1">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eaLnBrk="1" fontAlgn="base" hangingPunct="1">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eaLnBrk="1" fontAlgn="base" hangingPunct="1">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1" fontAlgn="base" hangingPunct="1">
        <a:spcBef>
          <a:spcPct val="20000"/>
        </a:spcBef>
        <a:spcAft>
          <a:spcPct val="0"/>
        </a:spcAft>
        <a:buBlip>
          <a:blip r:embed="rId8"/>
        </a:buBlip>
        <a:defRPr sz="3200">
          <a:solidFill>
            <a:schemeClr val="tx1"/>
          </a:solidFill>
          <a:latin typeface="+mn-lt"/>
          <a:ea typeface="宋体" panose="02010600030101010101" pitchFamily="2" charset="-122"/>
          <a:cs typeface="+mn-cs"/>
        </a:defRPr>
      </a:lvl1pPr>
      <a:lvl2pPr marL="742950" indent="-285750" algn="l" rtl="0" eaLnBrk="1" fontAlgn="base" hangingPunct="1">
        <a:spcBef>
          <a:spcPct val="20000"/>
        </a:spcBef>
        <a:spcAft>
          <a:spcPct val="0"/>
        </a:spcAft>
        <a:buBlip>
          <a:blip r:embed="rId9"/>
        </a:buBlip>
        <a:defRPr sz="2800">
          <a:solidFill>
            <a:schemeClr val="tx1"/>
          </a:solidFill>
          <a:latin typeface="+mn-lt"/>
          <a:ea typeface="宋体" panose="02010600030101010101" pitchFamily="2" charset="-122"/>
        </a:defRPr>
      </a:lvl2pPr>
      <a:lvl3pPr marL="1143000" indent="-228600" algn="l" rtl="0" eaLnBrk="1" fontAlgn="base" hangingPunct="1">
        <a:spcBef>
          <a:spcPct val="20000"/>
        </a:spcBef>
        <a:spcAft>
          <a:spcPct val="0"/>
        </a:spcAft>
        <a:buClr>
          <a:srgbClr val="FF0000"/>
        </a:buClr>
        <a:buFont typeface="Wingdings" panose="05000000000000000000" pitchFamily="2" charset="2"/>
        <a:buChar char="{"/>
        <a:defRPr sz="2400">
          <a:solidFill>
            <a:schemeClr val="tx1"/>
          </a:solidFill>
          <a:latin typeface="+mn-lt"/>
          <a:ea typeface="宋体" panose="02010600030101010101" pitchFamily="2" charset="-122"/>
        </a:defRPr>
      </a:lvl3pPr>
      <a:lvl4pPr marL="1600200" indent="-228600" algn="l" rtl="0" eaLnBrk="1" fontAlgn="base" hangingPunct="1">
        <a:spcBef>
          <a:spcPct val="20000"/>
        </a:spcBef>
        <a:spcAft>
          <a:spcPct val="0"/>
        </a:spcAft>
        <a:buClr>
          <a:srgbClr val="FF0000"/>
        </a:buClr>
        <a:buFont typeface="Arial" panose="020B0604020202020204" pitchFamily="34" charset="0"/>
        <a:buChar char="►"/>
        <a:defRPr sz="2000">
          <a:solidFill>
            <a:schemeClr val="tx1"/>
          </a:solidFill>
          <a:latin typeface="+mn-lt"/>
          <a:ea typeface="宋体" panose="02010600030101010101" pitchFamily="2" charset="-122"/>
        </a:defRPr>
      </a:lvl4pPr>
      <a:lvl5pPr marL="2057400" indent="-228600" algn="l" rtl="0" eaLnBrk="1" fontAlgn="base" hangingPunct="1">
        <a:spcBef>
          <a:spcPct val="20000"/>
        </a:spcBef>
        <a:spcAft>
          <a:spcPct val="0"/>
        </a:spcAft>
        <a:buClr>
          <a:srgbClr val="FF0000"/>
        </a:buClr>
        <a:buFont typeface="Arial" panose="020B0604020202020204" pitchFamily="34" charset="0"/>
        <a:buChar char="♦"/>
        <a:defRPr sz="2000">
          <a:solidFill>
            <a:schemeClr val="tx1"/>
          </a:solidFill>
          <a:latin typeface="+mn-lt"/>
          <a:ea typeface="宋体" panose="02010600030101010101" pitchFamily="2" charset="-122"/>
        </a:defRPr>
      </a:lvl5pPr>
      <a:lvl6pPr marL="2514600" indent="-228600" algn="l" rtl="0" eaLnBrk="1" fontAlgn="base" hangingPunct="1">
        <a:spcBef>
          <a:spcPct val="20000"/>
        </a:spcBef>
        <a:spcAft>
          <a:spcPct val="0"/>
        </a:spcAft>
        <a:buClr>
          <a:srgbClr val="FF0000"/>
        </a:buClr>
        <a:buFont typeface="Arial" panose="020B0604020202020204" pitchFamily="34" charset="0"/>
        <a:buChar char="♦"/>
        <a:defRPr sz="2000">
          <a:solidFill>
            <a:schemeClr val="tx1"/>
          </a:solidFill>
          <a:latin typeface="+mn-lt"/>
          <a:ea typeface="+mn-ea"/>
        </a:defRPr>
      </a:lvl6pPr>
      <a:lvl7pPr marL="2971800" indent="-228600" algn="l" rtl="0" eaLnBrk="1" fontAlgn="base" hangingPunct="1">
        <a:spcBef>
          <a:spcPct val="20000"/>
        </a:spcBef>
        <a:spcAft>
          <a:spcPct val="0"/>
        </a:spcAft>
        <a:buClr>
          <a:srgbClr val="FF0000"/>
        </a:buClr>
        <a:buFont typeface="Arial" panose="020B0604020202020204" pitchFamily="34" charset="0"/>
        <a:buChar char="♦"/>
        <a:defRPr sz="2000">
          <a:solidFill>
            <a:schemeClr val="tx1"/>
          </a:solidFill>
          <a:latin typeface="+mn-lt"/>
          <a:ea typeface="+mn-ea"/>
        </a:defRPr>
      </a:lvl7pPr>
      <a:lvl8pPr marL="3429000" indent="-228600" algn="l" rtl="0" eaLnBrk="1" fontAlgn="base" hangingPunct="1">
        <a:spcBef>
          <a:spcPct val="20000"/>
        </a:spcBef>
        <a:spcAft>
          <a:spcPct val="0"/>
        </a:spcAft>
        <a:buClr>
          <a:srgbClr val="FF0000"/>
        </a:buClr>
        <a:buFont typeface="Arial" panose="020B0604020202020204" pitchFamily="34" charset="0"/>
        <a:buChar char="♦"/>
        <a:defRPr sz="2000">
          <a:solidFill>
            <a:schemeClr val="tx1"/>
          </a:solidFill>
          <a:latin typeface="+mn-lt"/>
          <a:ea typeface="+mn-ea"/>
        </a:defRPr>
      </a:lvl8pPr>
      <a:lvl9pPr marL="3886200" indent="-228600" algn="l" rtl="0" eaLnBrk="1" fontAlgn="base" hangingPunct="1">
        <a:spcBef>
          <a:spcPct val="20000"/>
        </a:spcBef>
        <a:spcAft>
          <a:spcPct val="0"/>
        </a:spcAft>
        <a:buClr>
          <a:srgbClr val="FF0000"/>
        </a:buClr>
        <a:buFont typeface="Arial" panose="020B0604020202020204" pitchFamily="34" charset="0"/>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54" name="grid" hidden="1"/>
          <p:cNvGrpSpPr/>
          <p:nvPr>
            <p:custDataLst>
              <p:tags r:id="rId26"/>
            </p:custDataLst>
          </p:nvPr>
        </p:nvGrpSpPr>
        <p:grpSpPr>
          <a:xfrm>
            <a:off x="642851" y="605118"/>
            <a:ext cx="10906298" cy="5922085"/>
            <a:chOff x="530352" y="685800"/>
            <a:chExt cx="8997696" cy="6711696"/>
          </a:xfrm>
        </p:grpSpPr>
        <p:sp>
          <p:nvSpPr>
            <p:cNvPr id="55" name="Footer block" hidden="1"/>
            <p:cNvSpPr>
              <a:spLocks noChangeArrowheads="1"/>
            </p:cNvSpPr>
            <p:nvPr/>
          </p:nvSpPr>
          <p:spPr bwMode="gray">
            <a:xfrm>
              <a:off x="530352" y="6784848"/>
              <a:ext cx="8988552" cy="612648"/>
            </a:xfrm>
            <a:prstGeom prst="rect">
              <a:avLst/>
            </a:prstGeom>
            <a:solidFill>
              <a:srgbClr val="CCFFFF">
                <a:alpha val="25000"/>
              </a:srgbClr>
            </a:solidFill>
            <a:ln w="6350" cap="rnd">
              <a:solidFill>
                <a:srgbClr val="CCFFFF"/>
              </a:solidFill>
              <a:prstDash val="sysDot"/>
              <a:miter lim="800000"/>
            </a:ln>
            <a:effectLst/>
          </p:spPr>
          <p:txBody>
            <a:bodyPr wrap="none" lIns="63478" tIns="0" rIns="64777" bIns="0" anchor="ctr"/>
            <a:lstStyle/>
            <a:p>
              <a:pPr algn="ctr" defTabSz="805180">
                <a:defRPr/>
              </a:pPr>
              <a:endParaRPr lang="zh-HK" altLang="en-US" sz="970" dirty="0"/>
            </a:p>
          </p:txBody>
        </p:sp>
        <p:sp>
          <p:nvSpPr>
            <p:cNvPr id="56" name="Title block" hidden="1"/>
            <p:cNvSpPr>
              <a:spLocks noChangeArrowheads="1"/>
            </p:cNvSpPr>
            <p:nvPr/>
          </p:nvSpPr>
          <p:spPr bwMode="gray">
            <a:xfrm>
              <a:off x="530352" y="1143000"/>
              <a:ext cx="8988552" cy="914400"/>
            </a:xfrm>
            <a:prstGeom prst="rect">
              <a:avLst/>
            </a:prstGeom>
            <a:solidFill>
              <a:srgbClr val="FCC3D7">
                <a:alpha val="25000"/>
              </a:srgbClr>
            </a:solidFill>
            <a:ln w="6350" cap="rnd">
              <a:solidFill>
                <a:srgbClr val="FCC3D7"/>
              </a:solidFill>
              <a:prstDash val="sysDot"/>
              <a:miter lim="800000"/>
            </a:ln>
            <a:effectLst/>
          </p:spPr>
          <p:txBody>
            <a:bodyPr wrap="none" lIns="63478" tIns="0" rIns="64777" bIns="0" anchor="ctr"/>
            <a:lstStyle/>
            <a:p>
              <a:pPr algn="ctr" defTabSz="805180">
                <a:defRPr/>
              </a:pPr>
              <a:endParaRPr lang="zh-HK" altLang="en-US" sz="970" dirty="0"/>
            </a:p>
          </p:txBody>
        </p:sp>
        <p:sp>
          <p:nvSpPr>
            <p:cNvPr id="57" name="Header block" hidden="1"/>
            <p:cNvSpPr>
              <a:spLocks noChangeArrowheads="1"/>
            </p:cNvSpPr>
            <p:nvPr/>
          </p:nvSpPr>
          <p:spPr bwMode="gray">
            <a:xfrm>
              <a:off x="530352" y="685800"/>
              <a:ext cx="8988552" cy="301752"/>
            </a:xfrm>
            <a:prstGeom prst="rect">
              <a:avLst/>
            </a:prstGeom>
            <a:solidFill>
              <a:srgbClr val="CCFFFF">
                <a:alpha val="25000"/>
              </a:srgbClr>
            </a:solidFill>
            <a:ln w="6350" cap="rnd">
              <a:solidFill>
                <a:srgbClr val="CCFFFF"/>
              </a:solidFill>
              <a:prstDash val="sysDot"/>
              <a:miter lim="800000"/>
            </a:ln>
            <a:effectLst/>
          </p:spPr>
          <p:txBody>
            <a:bodyPr wrap="none" lIns="63306" tIns="0" rIns="64600" bIns="0" anchor="ctr"/>
            <a:lstStyle/>
            <a:p>
              <a:pPr algn="ctr" defTabSz="707390">
                <a:buSzPct val="90000"/>
                <a:defRPr/>
              </a:pPr>
              <a:endParaRPr lang="zh-HK" altLang="en-US" sz="1235" dirty="0">
                <a:solidFill>
                  <a:schemeClr val="folHlink"/>
                </a:solidFill>
                <a:cs typeface="Arial" panose="020B0604020202020204" pitchFamily="34" charset="0"/>
              </a:endParaRPr>
            </a:p>
          </p:txBody>
        </p:sp>
        <p:grpSp>
          <p:nvGrpSpPr>
            <p:cNvPr id="58" name="Group 600" hidden="1"/>
            <p:cNvGrpSpPr/>
            <p:nvPr userDrawn="1"/>
          </p:nvGrpSpPr>
          <p:grpSpPr>
            <a:xfrm>
              <a:off x="530352" y="6016752"/>
              <a:ext cx="8997696" cy="609600"/>
              <a:chOff x="530352" y="6016752"/>
              <a:chExt cx="8997696" cy="609600"/>
            </a:xfrm>
          </p:grpSpPr>
          <p:sp>
            <p:nvSpPr>
              <p:cNvPr id="94" name="Content block 606" hidden="1"/>
              <p:cNvSpPr>
                <a:spLocks noChangeArrowheads="1"/>
              </p:cNvSpPr>
              <p:nvPr/>
            </p:nvSpPr>
            <p:spPr bwMode="gray">
              <a:xfrm>
                <a:off x="8156448" y="6016752"/>
                <a:ext cx="1371600" cy="609600"/>
              </a:xfrm>
              <a:prstGeom prst="rect">
                <a:avLst/>
              </a:prstGeom>
              <a:solidFill>
                <a:srgbClr val="E7EBE0">
                  <a:alpha val="50000"/>
                </a:srgbClr>
              </a:solidFill>
              <a:ln w="6350">
                <a:solidFill>
                  <a:srgbClr val="E7EBE0"/>
                </a:solidFill>
                <a:prstDash val="sysDot"/>
                <a:miter lim="800000"/>
              </a:ln>
              <a:effectLst/>
            </p:spPr>
            <p:txBody>
              <a:bodyPr wrap="none" lIns="63478" tIns="0" rIns="64777" bIns="0" anchor="ctr"/>
              <a:lstStyle/>
              <a:p>
                <a:pPr algn="ctr" defTabSz="805180">
                  <a:defRPr/>
                </a:pPr>
                <a:endParaRPr lang="zh-HK" altLang="en-US" sz="970" dirty="0"/>
              </a:p>
            </p:txBody>
          </p:sp>
          <p:sp>
            <p:nvSpPr>
              <p:cNvPr id="95" name="Content block 605" hidden="1"/>
              <p:cNvSpPr>
                <a:spLocks noChangeArrowheads="1"/>
              </p:cNvSpPr>
              <p:nvPr/>
            </p:nvSpPr>
            <p:spPr bwMode="gray">
              <a:xfrm>
                <a:off x="6629400" y="6016752"/>
                <a:ext cx="1371600" cy="609600"/>
              </a:xfrm>
              <a:prstGeom prst="rect">
                <a:avLst/>
              </a:prstGeom>
              <a:solidFill>
                <a:srgbClr val="E7EBE0">
                  <a:alpha val="50000"/>
                </a:srgbClr>
              </a:solidFill>
              <a:ln w="6350">
                <a:solidFill>
                  <a:srgbClr val="E7EBE0"/>
                </a:solidFill>
                <a:prstDash val="sysDot"/>
                <a:miter lim="800000"/>
              </a:ln>
              <a:effectLst/>
            </p:spPr>
            <p:txBody>
              <a:bodyPr wrap="none" lIns="63478" tIns="0" rIns="64777" bIns="0" anchor="ctr"/>
              <a:lstStyle/>
              <a:p>
                <a:pPr algn="ctr" defTabSz="805180">
                  <a:defRPr/>
                </a:pPr>
                <a:endParaRPr lang="zh-HK" altLang="en-US" sz="970" dirty="0"/>
              </a:p>
            </p:txBody>
          </p:sp>
          <p:sp>
            <p:nvSpPr>
              <p:cNvPr id="96" name="Content block 604" hidden="1"/>
              <p:cNvSpPr>
                <a:spLocks noChangeArrowheads="1"/>
              </p:cNvSpPr>
              <p:nvPr/>
            </p:nvSpPr>
            <p:spPr bwMode="gray">
              <a:xfrm>
                <a:off x="5102352" y="6016752"/>
                <a:ext cx="1371600" cy="609600"/>
              </a:xfrm>
              <a:prstGeom prst="rect">
                <a:avLst/>
              </a:prstGeom>
              <a:solidFill>
                <a:srgbClr val="E7EBE0">
                  <a:alpha val="50000"/>
                </a:srgbClr>
              </a:solidFill>
              <a:ln w="6350">
                <a:solidFill>
                  <a:srgbClr val="E7EBE0"/>
                </a:solidFill>
                <a:prstDash val="sysDot"/>
                <a:miter lim="800000"/>
              </a:ln>
              <a:effectLst/>
            </p:spPr>
            <p:txBody>
              <a:bodyPr wrap="none" lIns="63478" tIns="0" rIns="64777" bIns="0" anchor="ctr"/>
              <a:lstStyle/>
              <a:p>
                <a:pPr algn="ctr" defTabSz="805180">
                  <a:defRPr/>
                </a:pPr>
                <a:endParaRPr lang="zh-HK" altLang="en-US" sz="970" dirty="0"/>
              </a:p>
            </p:txBody>
          </p:sp>
          <p:sp>
            <p:nvSpPr>
              <p:cNvPr id="97" name="Content block 603" hidden="1"/>
              <p:cNvSpPr>
                <a:spLocks noChangeArrowheads="1"/>
              </p:cNvSpPr>
              <p:nvPr/>
            </p:nvSpPr>
            <p:spPr bwMode="gray">
              <a:xfrm>
                <a:off x="3584742" y="6016752"/>
                <a:ext cx="1371600" cy="609600"/>
              </a:xfrm>
              <a:prstGeom prst="rect">
                <a:avLst/>
              </a:prstGeom>
              <a:solidFill>
                <a:srgbClr val="E7EBE0">
                  <a:alpha val="50000"/>
                </a:srgbClr>
              </a:solidFill>
              <a:ln w="6350">
                <a:solidFill>
                  <a:srgbClr val="E7EBE0"/>
                </a:solidFill>
                <a:prstDash val="sysDot"/>
                <a:miter lim="800000"/>
              </a:ln>
              <a:effectLst/>
            </p:spPr>
            <p:txBody>
              <a:bodyPr wrap="none" lIns="63478" tIns="0" rIns="64777" bIns="0" anchor="ctr"/>
              <a:lstStyle/>
              <a:p>
                <a:pPr algn="ctr" defTabSz="805180">
                  <a:defRPr/>
                </a:pPr>
                <a:endParaRPr lang="zh-HK" altLang="en-US" sz="970" dirty="0"/>
              </a:p>
            </p:txBody>
          </p:sp>
          <p:sp>
            <p:nvSpPr>
              <p:cNvPr id="98" name="Content block 602" hidden="1"/>
              <p:cNvSpPr>
                <a:spLocks noChangeArrowheads="1"/>
              </p:cNvSpPr>
              <p:nvPr/>
            </p:nvSpPr>
            <p:spPr bwMode="gray">
              <a:xfrm>
                <a:off x="2057400" y="6016752"/>
                <a:ext cx="1371600" cy="609600"/>
              </a:xfrm>
              <a:prstGeom prst="rect">
                <a:avLst/>
              </a:prstGeom>
              <a:solidFill>
                <a:srgbClr val="E7EBE0">
                  <a:alpha val="50000"/>
                </a:srgbClr>
              </a:solidFill>
              <a:ln w="6350">
                <a:solidFill>
                  <a:srgbClr val="E7EBE0"/>
                </a:solidFill>
                <a:prstDash val="sysDot"/>
                <a:miter lim="800000"/>
              </a:ln>
              <a:effectLst/>
            </p:spPr>
            <p:txBody>
              <a:bodyPr wrap="none" lIns="63478" tIns="0" rIns="64777" bIns="0" anchor="ctr"/>
              <a:lstStyle/>
              <a:p>
                <a:pPr algn="ctr" defTabSz="805180">
                  <a:defRPr/>
                </a:pPr>
                <a:endParaRPr lang="zh-HK" altLang="en-US" sz="970" dirty="0"/>
              </a:p>
            </p:txBody>
          </p:sp>
          <p:sp>
            <p:nvSpPr>
              <p:cNvPr id="99" name="Content block 601" hidden="1"/>
              <p:cNvSpPr>
                <a:spLocks noChangeArrowheads="1"/>
              </p:cNvSpPr>
              <p:nvPr/>
            </p:nvSpPr>
            <p:spPr bwMode="gray">
              <a:xfrm>
                <a:off x="530352" y="6016752"/>
                <a:ext cx="1371600" cy="609600"/>
              </a:xfrm>
              <a:prstGeom prst="rect">
                <a:avLst/>
              </a:prstGeom>
              <a:solidFill>
                <a:srgbClr val="E7EBE0">
                  <a:alpha val="50000"/>
                </a:srgbClr>
              </a:solidFill>
              <a:ln w="6350">
                <a:solidFill>
                  <a:srgbClr val="E7EBE0"/>
                </a:solidFill>
                <a:prstDash val="sysDot"/>
                <a:miter lim="800000"/>
              </a:ln>
              <a:effectLst/>
            </p:spPr>
            <p:txBody>
              <a:bodyPr wrap="none" lIns="63478" tIns="0" rIns="64777" bIns="0" anchor="ctr"/>
              <a:lstStyle/>
              <a:p>
                <a:pPr algn="ctr" defTabSz="805180">
                  <a:defRPr/>
                </a:pPr>
                <a:endParaRPr lang="zh-HK" altLang="en-US" sz="970" dirty="0"/>
              </a:p>
            </p:txBody>
          </p:sp>
        </p:grpSp>
        <p:grpSp>
          <p:nvGrpSpPr>
            <p:cNvPr id="59" name="Group 500" hidden="1"/>
            <p:cNvGrpSpPr/>
            <p:nvPr userDrawn="1"/>
          </p:nvGrpSpPr>
          <p:grpSpPr>
            <a:xfrm>
              <a:off x="530352" y="5257800"/>
              <a:ext cx="8997696" cy="609600"/>
              <a:chOff x="530352" y="5257800"/>
              <a:chExt cx="8997696" cy="609600"/>
            </a:xfrm>
          </p:grpSpPr>
          <p:sp>
            <p:nvSpPr>
              <p:cNvPr id="88" name="Content block 506" hidden="1"/>
              <p:cNvSpPr>
                <a:spLocks noChangeArrowheads="1"/>
              </p:cNvSpPr>
              <p:nvPr/>
            </p:nvSpPr>
            <p:spPr bwMode="gray">
              <a:xfrm>
                <a:off x="8156448" y="5257800"/>
                <a:ext cx="1371600" cy="609600"/>
              </a:xfrm>
              <a:prstGeom prst="rect">
                <a:avLst/>
              </a:prstGeom>
              <a:solidFill>
                <a:srgbClr val="E7EBE0">
                  <a:alpha val="50000"/>
                </a:srgbClr>
              </a:solidFill>
              <a:ln w="6350">
                <a:solidFill>
                  <a:srgbClr val="E7EBE0"/>
                </a:solidFill>
                <a:prstDash val="sysDot"/>
                <a:miter lim="800000"/>
              </a:ln>
              <a:effectLst/>
            </p:spPr>
            <p:txBody>
              <a:bodyPr wrap="none" lIns="63478" tIns="0" rIns="64777" bIns="0" anchor="ctr"/>
              <a:lstStyle/>
              <a:p>
                <a:pPr algn="ctr" defTabSz="805180">
                  <a:defRPr/>
                </a:pPr>
                <a:endParaRPr lang="zh-HK" altLang="en-US" sz="970" dirty="0"/>
              </a:p>
            </p:txBody>
          </p:sp>
          <p:sp>
            <p:nvSpPr>
              <p:cNvPr id="89" name="Content block 505" hidden="1"/>
              <p:cNvSpPr>
                <a:spLocks noChangeArrowheads="1"/>
              </p:cNvSpPr>
              <p:nvPr/>
            </p:nvSpPr>
            <p:spPr bwMode="gray">
              <a:xfrm>
                <a:off x="6629400" y="5257800"/>
                <a:ext cx="1371600" cy="609600"/>
              </a:xfrm>
              <a:prstGeom prst="rect">
                <a:avLst/>
              </a:prstGeom>
              <a:solidFill>
                <a:srgbClr val="E7EBE0">
                  <a:alpha val="50000"/>
                </a:srgbClr>
              </a:solidFill>
              <a:ln w="6350">
                <a:solidFill>
                  <a:srgbClr val="E7EBE0"/>
                </a:solidFill>
                <a:prstDash val="sysDot"/>
                <a:miter lim="800000"/>
              </a:ln>
              <a:effectLst/>
            </p:spPr>
            <p:txBody>
              <a:bodyPr wrap="none" lIns="63478" tIns="0" rIns="64777" bIns="0" anchor="ctr"/>
              <a:lstStyle/>
              <a:p>
                <a:pPr algn="ctr" defTabSz="805180">
                  <a:defRPr/>
                </a:pPr>
                <a:endParaRPr lang="zh-HK" altLang="en-US" sz="970" dirty="0"/>
              </a:p>
            </p:txBody>
          </p:sp>
          <p:sp>
            <p:nvSpPr>
              <p:cNvPr id="90" name="Content block 504" hidden="1"/>
              <p:cNvSpPr>
                <a:spLocks noChangeArrowheads="1"/>
              </p:cNvSpPr>
              <p:nvPr/>
            </p:nvSpPr>
            <p:spPr bwMode="gray">
              <a:xfrm>
                <a:off x="5102352" y="5257800"/>
                <a:ext cx="1371600" cy="609600"/>
              </a:xfrm>
              <a:prstGeom prst="rect">
                <a:avLst/>
              </a:prstGeom>
              <a:solidFill>
                <a:srgbClr val="E7EBE0">
                  <a:alpha val="50000"/>
                </a:srgbClr>
              </a:solidFill>
              <a:ln w="6350">
                <a:solidFill>
                  <a:srgbClr val="E7EBE0"/>
                </a:solidFill>
                <a:prstDash val="sysDot"/>
                <a:miter lim="800000"/>
              </a:ln>
              <a:effectLst/>
            </p:spPr>
            <p:txBody>
              <a:bodyPr wrap="none" lIns="63478" tIns="0" rIns="64777" bIns="0" anchor="ctr"/>
              <a:lstStyle/>
              <a:p>
                <a:pPr algn="ctr" defTabSz="805180">
                  <a:defRPr/>
                </a:pPr>
                <a:endParaRPr lang="zh-HK" altLang="en-US" sz="970" dirty="0"/>
              </a:p>
            </p:txBody>
          </p:sp>
          <p:sp>
            <p:nvSpPr>
              <p:cNvPr id="91" name="Content block 503" hidden="1"/>
              <p:cNvSpPr>
                <a:spLocks noChangeArrowheads="1"/>
              </p:cNvSpPr>
              <p:nvPr/>
            </p:nvSpPr>
            <p:spPr bwMode="gray">
              <a:xfrm>
                <a:off x="3584742" y="5257800"/>
                <a:ext cx="1371600" cy="609600"/>
              </a:xfrm>
              <a:prstGeom prst="rect">
                <a:avLst/>
              </a:prstGeom>
              <a:solidFill>
                <a:srgbClr val="E7EBE0">
                  <a:alpha val="50000"/>
                </a:srgbClr>
              </a:solidFill>
              <a:ln w="6350">
                <a:solidFill>
                  <a:srgbClr val="E7EBE0"/>
                </a:solidFill>
                <a:prstDash val="sysDot"/>
                <a:miter lim="800000"/>
              </a:ln>
              <a:effectLst/>
            </p:spPr>
            <p:txBody>
              <a:bodyPr wrap="none" lIns="63478" tIns="0" rIns="64777" bIns="0" anchor="ctr"/>
              <a:lstStyle/>
              <a:p>
                <a:pPr algn="ctr" defTabSz="805180">
                  <a:defRPr/>
                </a:pPr>
                <a:endParaRPr lang="zh-HK" altLang="en-US" sz="970" dirty="0"/>
              </a:p>
            </p:txBody>
          </p:sp>
          <p:sp>
            <p:nvSpPr>
              <p:cNvPr id="92" name="Content block 502" hidden="1"/>
              <p:cNvSpPr>
                <a:spLocks noChangeArrowheads="1"/>
              </p:cNvSpPr>
              <p:nvPr/>
            </p:nvSpPr>
            <p:spPr bwMode="gray">
              <a:xfrm>
                <a:off x="2057400" y="5257800"/>
                <a:ext cx="1371600" cy="609600"/>
              </a:xfrm>
              <a:prstGeom prst="rect">
                <a:avLst/>
              </a:prstGeom>
              <a:solidFill>
                <a:srgbClr val="E7EBE0">
                  <a:alpha val="50000"/>
                </a:srgbClr>
              </a:solidFill>
              <a:ln w="6350">
                <a:solidFill>
                  <a:srgbClr val="E7EBE0"/>
                </a:solidFill>
                <a:prstDash val="sysDot"/>
                <a:miter lim="800000"/>
              </a:ln>
              <a:effectLst/>
            </p:spPr>
            <p:txBody>
              <a:bodyPr wrap="none" lIns="63478" tIns="0" rIns="64777" bIns="0" anchor="ctr"/>
              <a:lstStyle/>
              <a:p>
                <a:pPr algn="ctr" defTabSz="805180">
                  <a:defRPr/>
                </a:pPr>
                <a:endParaRPr lang="zh-HK" altLang="en-US" sz="970" dirty="0"/>
              </a:p>
            </p:txBody>
          </p:sp>
          <p:sp>
            <p:nvSpPr>
              <p:cNvPr id="93" name="Content block 501" hidden="1"/>
              <p:cNvSpPr>
                <a:spLocks noChangeArrowheads="1"/>
              </p:cNvSpPr>
              <p:nvPr/>
            </p:nvSpPr>
            <p:spPr bwMode="gray">
              <a:xfrm>
                <a:off x="530352" y="5257800"/>
                <a:ext cx="1371600" cy="609600"/>
              </a:xfrm>
              <a:prstGeom prst="rect">
                <a:avLst/>
              </a:prstGeom>
              <a:solidFill>
                <a:srgbClr val="E7EBE0">
                  <a:alpha val="50000"/>
                </a:srgbClr>
              </a:solidFill>
              <a:ln w="6350">
                <a:solidFill>
                  <a:srgbClr val="E7EBE0"/>
                </a:solidFill>
                <a:prstDash val="sysDot"/>
                <a:miter lim="800000"/>
              </a:ln>
              <a:effectLst/>
            </p:spPr>
            <p:txBody>
              <a:bodyPr wrap="none" lIns="63478" tIns="0" rIns="64777" bIns="0" anchor="ctr"/>
              <a:lstStyle/>
              <a:p>
                <a:pPr algn="ctr" defTabSz="805180">
                  <a:defRPr/>
                </a:pPr>
                <a:endParaRPr lang="zh-HK" altLang="en-US" sz="970" dirty="0"/>
              </a:p>
            </p:txBody>
          </p:sp>
        </p:grpSp>
        <p:grpSp>
          <p:nvGrpSpPr>
            <p:cNvPr id="60" name="Group 400" hidden="1"/>
            <p:cNvGrpSpPr/>
            <p:nvPr userDrawn="1"/>
          </p:nvGrpSpPr>
          <p:grpSpPr>
            <a:xfrm>
              <a:off x="530352" y="4498848"/>
              <a:ext cx="8997696" cy="609600"/>
              <a:chOff x="530352" y="4498848"/>
              <a:chExt cx="8997696" cy="609600"/>
            </a:xfrm>
          </p:grpSpPr>
          <p:sp>
            <p:nvSpPr>
              <p:cNvPr id="82" name="Content block 406" hidden="1"/>
              <p:cNvSpPr>
                <a:spLocks noChangeArrowheads="1"/>
              </p:cNvSpPr>
              <p:nvPr/>
            </p:nvSpPr>
            <p:spPr bwMode="gray">
              <a:xfrm>
                <a:off x="8156448" y="4498848"/>
                <a:ext cx="1371600" cy="609600"/>
              </a:xfrm>
              <a:prstGeom prst="rect">
                <a:avLst/>
              </a:prstGeom>
              <a:solidFill>
                <a:srgbClr val="E7EBE0">
                  <a:alpha val="50000"/>
                </a:srgbClr>
              </a:solidFill>
              <a:ln w="6350">
                <a:solidFill>
                  <a:srgbClr val="E7EBE0"/>
                </a:solidFill>
                <a:prstDash val="sysDot"/>
                <a:miter lim="800000"/>
              </a:ln>
              <a:effectLst/>
            </p:spPr>
            <p:txBody>
              <a:bodyPr wrap="none" lIns="63478" tIns="0" rIns="64777" bIns="0" anchor="ctr"/>
              <a:lstStyle/>
              <a:p>
                <a:pPr algn="ctr" defTabSz="805180">
                  <a:defRPr/>
                </a:pPr>
                <a:endParaRPr lang="zh-HK" altLang="en-US" sz="970" dirty="0"/>
              </a:p>
            </p:txBody>
          </p:sp>
          <p:sp>
            <p:nvSpPr>
              <p:cNvPr id="83" name="Content block 405" hidden="1"/>
              <p:cNvSpPr>
                <a:spLocks noChangeArrowheads="1"/>
              </p:cNvSpPr>
              <p:nvPr/>
            </p:nvSpPr>
            <p:spPr bwMode="gray">
              <a:xfrm>
                <a:off x="6629400" y="4498848"/>
                <a:ext cx="1371600" cy="609600"/>
              </a:xfrm>
              <a:prstGeom prst="rect">
                <a:avLst/>
              </a:prstGeom>
              <a:solidFill>
                <a:srgbClr val="E7EBE0">
                  <a:alpha val="50000"/>
                </a:srgbClr>
              </a:solidFill>
              <a:ln w="6350">
                <a:solidFill>
                  <a:srgbClr val="E7EBE0"/>
                </a:solidFill>
                <a:prstDash val="sysDot"/>
                <a:miter lim="800000"/>
              </a:ln>
              <a:effectLst/>
            </p:spPr>
            <p:txBody>
              <a:bodyPr wrap="none" lIns="63478" tIns="0" rIns="64777" bIns="0" anchor="ctr"/>
              <a:lstStyle/>
              <a:p>
                <a:pPr algn="ctr" defTabSz="805180">
                  <a:defRPr/>
                </a:pPr>
                <a:endParaRPr lang="zh-HK" altLang="en-US" sz="970" dirty="0"/>
              </a:p>
            </p:txBody>
          </p:sp>
          <p:sp>
            <p:nvSpPr>
              <p:cNvPr id="84" name="Content block 404" hidden="1"/>
              <p:cNvSpPr>
                <a:spLocks noChangeArrowheads="1"/>
              </p:cNvSpPr>
              <p:nvPr/>
            </p:nvSpPr>
            <p:spPr bwMode="gray">
              <a:xfrm>
                <a:off x="5102352" y="4498848"/>
                <a:ext cx="1371600" cy="609600"/>
              </a:xfrm>
              <a:prstGeom prst="rect">
                <a:avLst/>
              </a:prstGeom>
              <a:solidFill>
                <a:srgbClr val="E7EBE0">
                  <a:alpha val="50000"/>
                </a:srgbClr>
              </a:solidFill>
              <a:ln w="6350">
                <a:solidFill>
                  <a:srgbClr val="E7EBE0"/>
                </a:solidFill>
                <a:prstDash val="sysDot"/>
                <a:miter lim="800000"/>
              </a:ln>
              <a:effectLst/>
            </p:spPr>
            <p:txBody>
              <a:bodyPr wrap="none" lIns="63478" tIns="0" rIns="64777" bIns="0" anchor="ctr"/>
              <a:lstStyle/>
              <a:p>
                <a:pPr algn="ctr" defTabSz="805180">
                  <a:defRPr/>
                </a:pPr>
                <a:endParaRPr lang="zh-HK" altLang="en-US" sz="970" dirty="0"/>
              </a:p>
            </p:txBody>
          </p:sp>
          <p:sp>
            <p:nvSpPr>
              <p:cNvPr id="85" name="Content block 403" hidden="1"/>
              <p:cNvSpPr>
                <a:spLocks noChangeArrowheads="1"/>
              </p:cNvSpPr>
              <p:nvPr/>
            </p:nvSpPr>
            <p:spPr bwMode="gray">
              <a:xfrm>
                <a:off x="3584742" y="4498848"/>
                <a:ext cx="1371600" cy="609600"/>
              </a:xfrm>
              <a:prstGeom prst="rect">
                <a:avLst/>
              </a:prstGeom>
              <a:solidFill>
                <a:srgbClr val="E7EBE0">
                  <a:alpha val="50000"/>
                </a:srgbClr>
              </a:solidFill>
              <a:ln w="6350">
                <a:solidFill>
                  <a:srgbClr val="E7EBE0"/>
                </a:solidFill>
                <a:prstDash val="sysDot"/>
                <a:miter lim="800000"/>
              </a:ln>
              <a:effectLst/>
            </p:spPr>
            <p:txBody>
              <a:bodyPr wrap="none" lIns="63478" tIns="0" rIns="64777" bIns="0" anchor="ctr"/>
              <a:lstStyle/>
              <a:p>
                <a:pPr algn="ctr" defTabSz="805180">
                  <a:defRPr/>
                </a:pPr>
                <a:endParaRPr lang="zh-HK" altLang="en-US" sz="970" dirty="0"/>
              </a:p>
            </p:txBody>
          </p:sp>
          <p:sp>
            <p:nvSpPr>
              <p:cNvPr id="86" name="Content block 402" hidden="1"/>
              <p:cNvSpPr>
                <a:spLocks noChangeArrowheads="1"/>
              </p:cNvSpPr>
              <p:nvPr/>
            </p:nvSpPr>
            <p:spPr bwMode="gray">
              <a:xfrm>
                <a:off x="2057400" y="4498848"/>
                <a:ext cx="1371600" cy="609600"/>
              </a:xfrm>
              <a:prstGeom prst="rect">
                <a:avLst/>
              </a:prstGeom>
              <a:solidFill>
                <a:srgbClr val="E7EBE0">
                  <a:alpha val="50000"/>
                </a:srgbClr>
              </a:solidFill>
              <a:ln w="6350">
                <a:solidFill>
                  <a:srgbClr val="E7EBE0"/>
                </a:solidFill>
                <a:prstDash val="sysDot"/>
                <a:miter lim="800000"/>
              </a:ln>
              <a:effectLst/>
            </p:spPr>
            <p:txBody>
              <a:bodyPr wrap="none" lIns="63478" tIns="0" rIns="64777" bIns="0" anchor="ctr"/>
              <a:lstStyle/>
              <a:p>
                <a:pPr algn="ctr" defTabSz="805180">
                  <a:defRPr/>
                </a:pPr>
                <a:endParaRPr lang="zh-HK" altLang="en-US" sz="970" dirty="0"/>
              </a:p>
            </p:txBody>
          </p:sp>
          <p:sp>
            <p:nvSpPr>
              <p:cNvPr id="87" name="Content block 401" hidden="1"/>
              <p:cNvSpPr>
                <a:spLocks noChangeArrowheads="1"/>
              </p:cNvSpPr>
              <p:nvPr/>
            </p:nvSpPr>
            <p:spPr bwMode="gray">
              <a:xfrm>
                <a:off x="530352" y="4498848"/>
                <a:ext cx="1371600" cy="609600"/>
              </a:xfrm>
              <a:prstGeom prst="rect">
                <a:avLst/>
              </a:prstGeom>
              <a:solidFill>
                <a:srgbClr val="E7EBE0">
                  <a:alpha val="50000"/>
                </a:srgbClr>
              </a:solidFill>
              <a:ln w="6350">
                <a:solidFill>
                  <a:srgbClr val="E7EBE0"/>
                </a:solidFill>
                <a:prstDash val="sysDot"/>
                <a:miter lim="800000"/>
              </a:ln>
              <a:effectLst/>
            </p:spPr>
            <p:txBody>
              <a:bodyPr wrap="none" lIns="63478" tIns="0" rIns="64777" bIns="0" anchor="ctr"/>
              <a:lstStyle/>
              <a:p>
                <a:pPr algn="ctr" defTabSz="805180">
                  <a:defRPr/>
                </a:pPr>
                <a:endParaRPr lang="zh-HK" altLang="en-US" sz="970" dirty="0"/>
              </a:p>
            </p:txBody>
          </p:sp>
        </p:grpSp>
        <p:grpSp>
          <p:nvGrpSpPr>
            <p:cNvPr id="61" name="Group 300" hidden="1"/>
            <p:cNvGrpSpPr/>
            <p:nvPr userDrawn="1"/>
          </p:nvGrpSpPr>
          <p:grpSpPr>
            <a:xfrm>
              <a:off x="530352" y="3730752"/>
              <a:ext cx="8997696" cy="609600"/>
              <a:chOff x="530352" y="3730752"/>
              <a:chExt cx="8997696" cy="609600"/>
            </a:xfrm>
          </p:grpSpPr>
          <p:sp>
            <p:nvSpPr>
              <p:cNvPr id="76" name="Content block 306" hidden="1"/>
              <p:cNvSpPr>
                <a:spLocks noChangeArrowheads="1"/>
              </p:cNvSpPr>
              <p:nvPr/>
            </p:nvSpPr>
            <p:spPr bwMode="gray">
              <a:xfrm>
                <a:off x="8156448" y="3730752"/>
                <a:ext cx="1371600" cy="609600"/>
              </a:xfrm>
              <a:prstGeom prst="rect">
                <a:avLst/>
              </a:prstGeom>
              <a:solidFill>
                <a:srgbClr val="E7EBE0">
                  <a:alpha val="50000"/>
                </a:srgbClr>
              </a:solidFill>
              <a:ln w="6350">
                <a:solidFill>
                  <a:srgbClr val="E7EBE0"/>
                </a:solidFill>
                <a:prstDash val="sysDot"/>
                <a:miter lim="800000"/>
              </a:ln>
              <a:effectLst/>
            </p:spPr>
            <p:txBody>
              <a:bodyPr wrap="none" lIns="63478" tIns="0" rIns="64777" bIns="0" anchor="ctr"/>
              <a:lstStyle/>
              <a:p>
                <a:pPr algn="ctr" defTabSz="805180">
                  <a:defRPr/>
                </a:pPr>
                <a:endParaRPr lang="zh-HK" altLang="en-US" sz="970" dirty="0"/>
              </a:p>
            </p:txBody>
          </p:sp>
          <p:sp>
            <p:nvSpPr>
              <p:cNvPr id="77" name="Content block 305" hidden="1"/>
              <p:cNvSpPr>
                <a:spLocks noChangeArrowheads="1"/>
              </p:cNvSpPr>
              <p:nvPr/>
            </p:nvSpPr>
            <p:spPr bwMode="gray">
              <a:xfrm>
                <a:off x="6629400" y="3730752"/>
                <a:ext cx="1371600" cy="609600"/>
              </a:xfrm>
              <a:prstGeom prst="rect">
                <a:avLst/>
              </a:prstGeom>
              <a:solidFill>
                <a:srgbClr val="E7EBE0">
                  <a:alpha val="50000"/>
                </a:srgbClr>
              </a:solidFill>
              <a:ln w="6350">
                <a:solidFill>
                  <a:srgbClr val="E7EBE0"/>
                </a:solidFill>
                <a:prstDash val="sysDot"/>
                <a:miter lim="800000"/>
              </a:ln>
              <a:effectLst/>
            </p:spPr>
            <p:txBody>
              <a:bodyPr wrap="none" lIns="63478" tIns="0" rIns="64777" bIns="0" anchor="ctr"/>
              <a:lstStyle/>
              <a:p>
                <a:pPr algn="ctr" defTabSz="805180">
                  <a:defRPr/>
                </a:pPr>
                <a:endParaRPr lang="zh-HK" altLang="en-US" sz="970" dirty="0"/>
              </a:p>
            </p:txBody>
          </p:sp>
          <p:sp>
            <p:nvSpPr>
              <p:cNvPr id="78" name="Content block 304" hidden="1"/>
              <p:cNvSpPr>
                <a:spLocks noChangeArrowheads="1"/>
              </p:cNvSpPr>
              <p:nvPr/>
            </p:nvSpPr>
            <p:spPr bwMode="gray">
              <a:xfrm>
                <a:off x="5102352" y="3730752"/>
                <a:ext cx="1371600" cy="609600"/>
              </a:xfrm>
              <a:prstGeom prst="rect">
                <a:avLst/>
              </a:prstGeom>
              <a:solidFill>
                <a:srgbClr val="E7EBE0">
                  <a:alpha val="50000"/>
                </a:srgbClr>
              </a:solidFill>
              <a:ln w="6350">
                <a:solidFill>
                  <a:srgbClr val="E7EBE0"/>
                </a:solidFill>
                <a:prstDash val="sysDot"/>
                <a:miter lim="800000"/>
              </a:ln>
              <a:effectLst/>
            </p:spPr>
            <p:txBody>
              <a:bodyPr wrap="none" lIns="63478" tIns="0" rIns="64777" bIns="0" anchor="ctr"/>
              <a:lstStyle/>
              <a:p>
                <a:pPr algn="ctr" defTabSz="805180">
                  <a:defRPr/>
                </a:pPr>
                <a:endParaRPr lang="zh-HK" altLang="en-US" sz="970" dirty="0"/>
              </a:p>
            </p:txBody>
          </p:sp>
          <p:sp>
            <p:nvSpPr>
              <p:cNvPr id="79" name="Content block 303" hidden="1"/>
              <p:cNvSpPr>
                <a:spLocks noChangeArrowheads="1"/>
              </p:cNvSpPr>
              <p:nvPr/>
            </p:nvSpPr>
            <p:spPr bwMode="gray">
              <a:xfrm>
                <a:off x="3584742" y="3730752"/>
                <a:ext cx="1371600" cy="609600"/>
              </a:xfrm>
              <a:prstGeom prst="rect">
                <a:avLst/>
              </a:prstGeom>
              <a:solidFill>
                <a:srgbClr val="E7EBE0">
                  <a:alpha val="50000"/>
                </a:srgbClr>
              </a:solidFill>
              <a:ln w="6350">
                <a:solidFill>
                  <a:srgbClr val="E7EBE0"/>
                </a:solidFill>
                <a:prstDash val="sysDot"/>
                <a:miter lim="800000"/>
              </a:ln>
              <a:effectLst/>
            </p:spPr>
            <p:txBody>
              <a:bodyPr wrap="none" lIns="63478" tIns="0" rIns="64777" bIns="0" anchor="ctr"/>
              <a:lstStyle/>
              <a:p>
                <a:pPr algn="ctr" defTabSz="805180">
                  <a:defRPr/>
                </a:pPr>
                <a:endParaRPr lang="zh-HK" altLang="en-US" sz="970" dirty="0"/>
              </a:p>
            </p:txBody>
          </p:sp>
          <p:sp>
            <p:nvSpPr>
              <p:cNvPr id="80" name="Content block 302" hidden="1"/>
              <p:cNvSpPr>
                <a:spLocks noChangeArrowheads="1"/>
              </p:cNvSpPr>
              <p:nvPr/>
            </p:nvSpPr>
            <p:spPr bwMode="gray">
              <a:xfrm>
                <a:off x="2057400" y="3730752"/>
                <a:ext cx="1371600" cy="609600"/>
              </a:xfrm>
              <a:prstGeom prst="rect">
                <a:avLst/>
              </a:prstGeom>
              <a:solidFill>
                <a:srgbClr val="E7EBE0">
                  <a:alpha val="50000"/>
                </a:srgbClr>
              </a:solidFill>
              <a:ln w="6350">
                <a:solidFill>
                  <a:srgbClr val="E7EBE0"/>
                </a:solidFill>
                <a:prstDash val="sysDot"/>
                <a:miter lim="800000"/>
              </a:ln>
              <a:effectLst/>
            </p:spPr>
            <p:txBody>
              <a:bodyPr wrap="none" lIns="63478" tIns="0" rIns="64777" bIns="0" anchor="ctr"/>
              <a:lstStyle/>
              <a:p>
                <a:pPr algn="ctr" defTabSz="805180">
                  <a:defRPr/>
                </a:pPr>
                <a:endParaRPr lang="zh-HK" altLang="en-US" sz="970" dirty="0"/>
              </a:p>
            </p:txBody>
          </p:sp>
          <p:sp>
            <p:nvSpPr>
              <p:cNvPr id="81" name="Content block 301" hidden="1"/>
              <p:cNvSpPr>
                <a:spLocks noChangeArrowheads="1"/>
              </p:cNvSpPr>
              <p:nvPr/>
            </p:nvSpPr>
            <p:spPr bwMode="gray">
              <a:xfrm>
                <a:off x="530352" y="3730752"/>
                <a:ext cx="1371600" cy="609600"/>
              </a:xfrm>
              <a:prstGeom prst="rect">
                <a:avLst/>
              </a:prstGeom>
              <a:solidFill>
                <a:srgbClr val="E7EBE0">
                  <a:alpha val="50000"/>
                </a:srgbClr>
              </a:solidFill>
              <a:ln w="6350">
                <a:solidFill>
                  <a:srgbClr val="E7EBE0"/>
                </a:solidFill>
                <a:prstDash val="sysDot"/>
                <a:miter lim="800000"/>
              </a:ln>
              <a:effectLst/>
            </p:spPr>
            <p:txBody>
              <a:bodyPr wrap="none" lIns="63478" tIns="0" rIns="64777" bIns="0" anchor="ctr"/>
              <a:lstStyle/>
              <a:p>
                <a:pPr algn="ctr" defTabSz="805180">
                  <a:defRPr/>
                </a:pPr>
                <a:endParaRPr lang="zh-HK" altLang="en-US" sz="970" dirty="0"/>
              </a:p>
            </p:txBody>
          </p:sp>
        </p:grpSp>
        <p:grpSp>
          <p:nvGrpSpPr>
            <p:cNvPr id="62" name="Group 200" hidden="1"/>
            <p:cNvGrpSpPr/>
            <p:nvPr userDrawn="1"/>
          </p:nvGrpSpPr>
          <p:grpSpPr>
            <a:xfrm>
              <a:off x="530352" y="2971800"/>
              <a:ext cx="8997696" cy="609600"/>
              <a:chOff x="530352" y="2971800"/>
              <a:chExt cx="8997696" cy="609600"/>
            </a:xfrm>
          </p:grpSpPr>
          <p:sp>
            <p:nvSpPr>
              <p:cNvPr id="70" name="Content block 206" hidden="1"/>
              <p:cNvSpPr>
                <a:spLocks noChangeArrowheads="1"/>
              </p:cNvSpPr>
              <p:nvPr/>
            </p:nvSpPr>
            <p:spPr bwMode="gray">
              <a:xfrm>
                <a:off x="8156448" y="2971800"/>
                <a:ext cx="1371600" cy="609600"/>
              </a:xfrm>
              <a:prstGeom prst="rect">
                <a:avLst/>
              </a:prstGeom>
              <a:solidFill>
                <a:srgbClr val="E7EBE0">
                  <a:alpha val="50000"/>
                </a:srgbClr>
              </a:solidFill>
              <a:ln w="6350">
                <a:solidFill>
                  <a:srgbClr val="E7EBE0"/>
                </a:solidFill>
                <a:prstDash val="sysDot"/>
                <a:miter lim="800000"/>
              </a:ln>
              <a:effectLst/>
            </p:spPr>
            <p:txBody>
              <a:bodyPr wrap="none" lIns="63478" tIns="0" rIns="64777" bIns="0" anchor="ctr"/>
              <a:lstStyle/>
              <a:p>
                <a:pPr algn="ctr" defTabSz="805180">
                  <a:defRPr/>
                </a:pPr>
                <a:endParaRPr lang="zh-HK" altLang="en-US" sz="970" dirty="0"/>
              </a:p>
            </p:txBody>
          </p:sp>
          <p:sp>
            <p:nvSpPr>
              <p:cNvPr id="71" name="Content block 205" hidden="1"/>
              <p:cNvSpPr>
                <a:spLocks noChangeArrowheads="1"/>
              </p:cNvSpPr>
              <p:nvPr/>
            </p:nvSpPr>
            <p:spPr bwMode="gray">
              <a:xfrm>
                <a:off x="6629400" y="2971800"/>
                <a:ext cx="1371600" cy="609600"/>
              </a:xfrm>
              <a:prstGeom prst="rect">
                <a:avLst/>
              </a:prstGeom>
              <a:solidFill>
                <a:srgbClr val="E7EBE0">
                  <a:alpha val="50000"/>
                </a:srgbClr>
              </a:solidFill>
              <a:ln w="6350">
                <a:solidFill>
                  <a:srgbClr val="E7EBE0"/>
                </a:solidFill>
                <a:prstDash val="sysDot"/>
                <a:miter lim="800000"/>
              </a:ln>
              <a:effectLst/>
            </p:spPr>
            <p:txBody>
              <a:bodyPr wrap="none" lIns="63478" tIns="0" rIns="64777" bIns="0" anchor="ctr"/>
              <a:lstStyle/>
              <a:p>
                <a:pPr algn="ctr" defTabSz="805180">
                  <a:defRPr/>
                </a:pPr>
                <a:endParaRPr lang="zh-HK" altLang="en-US" sz="970" dirty="0"/>
              </a:p>
            </p:txBody>
          </p:sp>
          <p:sp>
            <p:nvSpPr>
              <p:cNvPr id="72" name="Content block 204" hidden="1"/>
              <p:cNvSpPr>
                <a:spLocks noChangeArrowheads="1"/>
              </p:cNvSpPr>
              <p:nvPr/>
            </p:nvSpPr>
            <p:spPr bwMode="gray">
              <a:xfrm>
                <a:off x="5102352" y="2971800"/>
                <a:ext cx="1371600" cy="609600"/>
              </a:xfrm>
              <a:prstGeom prst="rect">
                <a:avLst/>
              </a:prstGeom>
              <a:solidFill>
                <a:srgbClr val="E7EBE0">
                  <a:alpha val="50000"/>
                </a:srgbClr>
              </a:solidFill>
              <a:ln w="6350">
                <a:solidFill>
                  <a:srgbClr val="E7EBE0"/>
                </a:solidFill>
                <a:prstDash val="sysDot"/>
                <a:miter lim="800000"/>
              </a:ln>
              <a:effectLst/>
            </p:spPr>
            <p:txBody>
              <a:bodyPr wrap="none" lIns="63478" tIns="0" rIns="64777" bIns="0" anchor="ctr"/>
              <a:lstStyle/>
              <a:p>
                <a:pPr algn="ctr" defTabSz="805180">
                  <a:defRPr/>
                </a:pPr>
                <a:endParaRPr lang="zh-HK" altLang="en-US" sz="970" dirty="0"/>
              </a:p>
            </p:txBody>
          </p:sp>
          <p:sp>
            <p:nvSpPr>
              <p:cNvPr id="73" name="Content block 203" hidden="1"/>
              <p:cNvSpPr>
                <a:spLocks noChangeArrowheads="1"/>
              </p:cNvSpPr>
              <p:nvPr/>
            </p:nvSpPr>
            <p:spPr bwMode="gray">
              <a:xfrm>
                <a:off x="3584742" y="2971800"/>
                <a:ext cx="1371600" cy="609600"/>
              </a:xfrm>
              <a:prstGeom prst="rect">
                <a:avLst/>
              </a:prstGeom>
              <a:solidFill>
                <a:srgbClr val="E7EBE0">
                  <a:alpha val="50000"/>
                </a:srgbClr>
              </a:solidFill>
              <a:ln w="6350">
                <a:solidFill>
                  <a:srgbClr val="E7EBE0"/>
                </a:solidFill>
                <a:prstDash val="sysDot"/>
                <a:miter lim="800000"/>
              </a:ln>
              <a:effectLst/>
            </p:spPr>
            <p:txBody>
              <a:bodyPr wrap="none" lIns="63478" tIns="0" rIns="64777" bIns="0" anchor="ctr"/>
              <a:lstStyle/>
              <a:p>
                <a:pPr algn="ctr" defTabSz="805180">
                  <a:defRPr/>
                </a:pPr>
                <a:endParaRPr lang="zh-HK" altLang="en-US" sz="970" dirty="0"/>
              </a:p>
            </p:txBody>
          </p:sp>
          <p:sp>
            <p:nvSpPr>
              <p:cNvPr id="74" name="Content block 202" hidden="1"/>
              <p:cNvSpPr>
                <a:spLocks noChangeArrowheads="1"/>
              </p:cNvSpPr>
              <p:nvPr/>
            </p:nvSpPr>
            <p:spPr bwMode="gray">
              <a:xfrm>
                <a:off x="2057400" y="2971800"/>
                <a:ext cx="1371600" cy="609600"/>
              </a:xfrm>
              <a:prstGeom prst="rect">
                <a:avLst/>
              </a:prstGeom>
              <a:solidFill>
                <a:srgbClr val="E7EBE0">
                  <a:alpha val="50000"/>
                </a:srgbClr>
              </a:solidFill>
              <a:ln w="6350">
                <a:solidFill>
                  <a:srgbClr val="E7EBE0"/>
                </a:solidFill>
                <a:prstDash val="sysDot"/>
                <a:miter lim="800000"/>
              </a:ln>
              <a:effectLst/>
            </p:spPr>
            <p:txBody>
              <a:bodyPr wrap="none" lIns="63478" tIns="0" rIns="64777" bIns="0" anchor="ctr"/>
              <a:lstStyle/>
              <a:p>
                <a:pPr algn="ctr" defTabSz="805180">
                  <a:defRPr/>
                </a:pPr>
                <a:endParaRPr lang="zh-HK" altLang="en-US" sz="970" dirty="0"/>
              </a:p>
            </p:txBody>
          </p:sp>
          <p:sp>
            <p:nvSpPr>
              <p:cNvPr id="75" name="Content block 201" hidden="1"/>
              <p:cNvSpPr>
                <a:spLocks noChangeArrowheads="1"/>
              </p:cNvSpPr>
              <p:nvPr/>
            </p:nvSpPr>
            <p:spPr bwMode="gray">
              <a:xfrm>
                <a:off x="530352" y="2971800"/>
                <a:ext cx="1371600" cy="609600"/>
              </a:xfrm>
              <a:prstGeom prst="rect">
                <a:avLst/>
              </a:prstGeom>
              <a:solidFill>
                <a:srgbClr val="E7EBE0">
                  <a:alpha val="50000"/>
                </a:srgbClr>
              </a:solidFill>
              <a:ln w="6350">
                <a:solidFill>
                  <a:srgbClr val="E7EBE0"/>
                </a:solidFill>
                <a:prstDash val="sysDot"/>
                <a:miter lim="800000"/>
              </a:ln>
              <a:effectLst/>
            </p:spPr>
            <p:txBody>
              <a:bodyPr wrap="none" lIns="63478" tIns="0" rIns="64777" bIns="0" anchor="ctr"/>
              <a:lstStyle/>
              <a:p>
                <a:pPr algn="ctr" defTabSz="805180">
                  <a:defRPr/>
                </a:pPr>
                <a:endParaRPr lang="zh-HK" altLang="en-US" sz="970" dirty="0"/>
              </a:p>
            </p:txBody>
          </p:sp>
        </p:grpSp>
        <p:grpSp>
          <p:nvGrpSpPr>
            <p:cNvPr id="63" name="Group 100" hidden="1"/>
            <p:cNvGrpSpPr/>
            <p:nvPr userDrawn="1"/>
          </p:nvGrpSpPr>
          <p:grpSpPr>
            <a:xfrm>
              <a:off x="530352" y="2212848"/>
              <a:ext cx="8997696" cy="609600"/>
              <a:chOff x="530352" y="2212848"/>
              <a:chExt cx="8997696" cy="609600"/>
            </a:xfrm>
          </p:grpSpPr>
          <p:sp>
            <p:nvSpPr>
              <p:cNvPr id="64" name="Content block 106" hidden="1"/>
              <p:cNvSpPr>
                <a:spLocks noChangeArrowheads="1"/>
              </p:cNvSpPr>
              <p:nvPr/>
            </p:nvSpPr>
            <p:spPr bwMode="gray">
              <a:xfrm>
                <a:off x="8156448" y="2212848"/>
                <a:ext cx="1371600" cy="609600"/>
              </a:xfrm>
              <a:prstGeom prst="rect">
                <a:avLst/>
              </a:prstGeom>
              <a:solidFill>
                <a:srgbClr val="E7EBE0">
                  <a:alpha val="50000"/>
                </a:srgbClr>
              </a:solidFill>
              <a:ln w="6350">
                <a:solidFill>
                  <a:srgbClr val="E7EBE0"/>
                </a:solidFill>
                <a:prstDash val="sysDot"/>
                <a:miter lim="800000"/>
              </a:ln>
              <a:effectLst/>
            </p:spPr>
            <p:txBody>
              <a:bodyPr wrap="none" lIns="63478" tIns="0" rIns="64777" bIns="0" anchor="ctr"/>
              <a:lstStyle/>
              <a:p>
                <a:pPr algn="ctr" defTabSz="805180">
                  <a:defRPr/>
                </a:pPr>
                <a:endParaRPr lang="zh-HK" altLang="en-US" sz="970" dirty="0"/>
              </a:p>
            </p:txBody>
          </p:sp>
          <p:sp>
            <p:nvSpPr>
              <p:cNvPr id="65" name="Content block 105" hidden="1"/>
              <p:cNvSpPr>
                <a:spLocks noChangeArrowheads="1"/>
              </p:cNvSpPr>
              <p:nvPr/>
            </p:nvSpPr>
            <p:spPr bwMode="gray">
              <a:xfrm>
                <a:off x="6629400" y="2212848"/>
                <a:ext cx="1371600" cy="609600"/>
              </a:xfrm>
              <a:prstGeom prst="rect">
                <a:avLst/>
              </a:prstGeom>
              <a:solidFill>
                <a:srgbClr val="E7EBE0">
                  <a:alpha val="50000"/>
                </a:srgbClr>
              </a:solidFill>
              <a:ln w="6350">
                <a:solidFill>
                  <a:srgbClr val="E7EBE0"/>
                </a:solidFill>
                <a:prstDash val="sysDot"/>
                <a:miter lim="800000"/>
              </a:ln>
              <a:effectLst/>
            </p:spPr>
            <p:txBody>
              <a:bodyPr wrap="none" lIns="63478" tIns="0" rIns="64777" bIns="0" anchor="ctr"/>
              <a:lstStyle/>
              <a:p>
                <a:pPr algn="ctr" defTabSz="805180">
                  <a:defRPr/>
                </a:pPr>
                <a:endParaRPr lang="zh-HK" altLang="en-US" sz="970" dirty="0"/>
              </a:p>
            </p:txBody>
          </p:sp>
          <p:sp>
            <p:nvSpPr>
              <p:cNvPr id="66" name="Content block 104" hidden="1"/>
              <p:cNvSpPr>
                <a:spLocks noChangeArrowheads="1"/>
              </p:cNvSpPr>
              <p:nvPr/>
            </p:nvSpPr>
            <p:spPr bwMode="gray">
              <a:xfrm>
                <a:off x="5102352" y="2212848"/>
                <a:ext cx="1371600" cy="609600"/>
              </a:xfrm>
              <a:prstGeom prst="rect">
                <a:avLst/>
              </a:prstGeom>
              <a:solidFill>
                <a:srgbClr val="E7EBE0">
                  <a:alpha val="50000"/>
                </a:srgbClr>
              </a:solidFill>
              <a:ln w="6350">
                <a:solidFill>
                  <a:srgbClr val="E7EBE0"/>
                </a:solidFill>
                <a:prstDash val="sysDot"/>
                <a:miter lim="800000"/>
              </a:ln>
              <a:effectLst/>
            </p:spPr>
            <p:txBody>
              <a:bodyPr wrap="none" lIns="63478" tIns="0" rIns="64777" bIns="0" anchor="ctr"/>
              <a:lstStyle/>
              <a:p>
                <a:pPr algn="ctr" defTabSz="805180">
                  <a:defRPr/>
                </a:pPr>
                <a:endParaRPr lang="zh-HK" altLang="en-US" sz="970" dirty="0"/>
              </a:p>
            </p:txBody>
          </p:sp>
          <p:sp>
            <p:nvSpPr>
              <p:cNvPr id="67" name="Content block 103" hidden="1"/>
              <p:cNvSpPr>
                <a:spLocks noChangeArrowheads="1"/>
              </p:cNvSpPr>
              <p:nvPr/>
            </p:nvSpPr>
            <p:spPr bwMode="gray">
              <a:xfrm>
                <a:off x="3584448" y="2212848"/>
                <a:ext cx="1371600" cy="609600"/>
              </a:xfrm>
              <a:prstGeom prst="rect">
                <a:avLst/>
              </a:prstGeom>
              <a:solidFill>
                <a:srgbClr val="E7EBE0">
                  <a:alpha val="50000"/>
                </a:srgbClr>
              </a:solidFill>
              <a:ln w="6350">
                <a:solidFill>
                  <a:srgbClr val="E7EBE0"/>
                </a:solidFill>
                <a:prstDash val="sysDot"/>
                <a:miter lim="800000"/>
              </a:ln>
              <a:effectLst/>
            </p:spPr>
            <p:txBody>
              <a:bodyPr wrap="none" lIns="63478" tIns="0" rIns="64777" bIns="0" anchor="ctr"/>
              <a:lstStyle/>
              <a:p>
                <a:pPr algn="ctr" defTabSz="805180">
                  <a:defRPr/>
                </a:pPr>
                <a:endParaRPr lang="zh-HK" altLang="en-US" sz="970" dirty="0"/>
              </a:p>
            </p:txBody>
          </p:sp>
          <p:sp>
            <p:nvSpPr>
              <p:cNvPr id="68" name="Content block 102" hidden="1"/>
              <p:cNvSpPr>
                <a:spLocks noChangeArrowheads="1"/>
              </p:cNvSpPr>
              <p:nvPr/>
            </p:nvSpPr>
            <p:spPr bwMode="gray">
              <a:xfrm>
                <a:off x="2057400" y="2212848"/>
                <a:ext cx="1371600" cy="609600"/>
              </a:xfrm>
              <a:prstGeom prst="rect">
                <a:avLst/>
              </a:prstGeom>
              <a:solidFill>
                <a:srgbClr val="E7EBE0">
                  <a:alpha val="50000"/>
                </a:srgbClr>
              </a:solidFill>
              <a:ln w="6350">
                <a:solidFill>
                  <a:srgbClr val="E7EBE0"/>
                </a:solidFill>
                <a:prstDash val="sysDot"/>
                <a:miter lim="800000"/>
              </a:ln>
              <a:effectLst/>
            </p:spPr>
            <p:txBody>
              <a:bodyPr wrap="none" lIns="63478" tIns="0" rIns="64777" bIns="0" anchor="ctr"/>
              <a:lstStyle/>
              <a:p>
                <a:pPr algn="ctr" defTabSz="805180">
                  <a:defRPr/>
                </a:pPr>
                <a:endParaRPr lang="zh-HK" altLang="en-US" sz="970" dirty="0"/>
              </a:p>
            </p:txBody>
          </p:sp>
          <p:sp>
            <p:nvSpPr>
              <p:cNvPr id="69" name="Content block 101" hidden="1"/>
              <p:cNvSpPr>
                <a:spLocks noChangeArrowheads="1"/>
              </p:cNvSpPr>
              <p:nvPr/>
            </p:nvSpPr>
            <p:spPr bwMode="gray">
              <a:xfrm>
                <a:off x="530352" y="2212848"/>
                <a:ext cx="1371600" cy="609600"/>
              </a:xfrm>
              <a:prstGeom prst="rect">
                <a:avLst/>
              </a:prstGeom>
              <a:solidFill>
                <a:srgbClr val="E7EBE0">
                  <a:alpha val="50000"/>
                </a:srgbClr>
              </a:solidFill>
              <a:ln w="6350">
                <a:solidFill>
                  <a:srgbClr val="E7EBE0"/>
                </a:solidFill>
                <a:prstDash val="sysDot"/>
                <a:miter lim="800000"/>
              </a:ln>
              <a:effectLst/>
            </p:spPr>
            <p:txBody>
              <a:bodyPr wrap="none" lIns="63478" tIns="0" rIns="64777" bIns="0" anchor="ctr"/>
              <a:lstStyle/>
              <a:p>
                <a:pPr algn="ctr" defTabSz="805180">
                  <a:defRPr/>
                </a:pPr>
                <a:endParaRPr lang="zh-HK" altLang="en-US" sz="970" dirty="0"/>
              </a:p>
            </p:txBody>
          </p:sp>
        </p:grpSp>
      </p:grpSp>
      <p:sp>
        <p:nvSpPr>
          <p:cNvPr id="2" name="Title Placeholder 1"/>
          <p:cNvSpPr>
            <a:spLocks noGrp="1"/>
          </p:cNvSpPr>
          <p:nvPr>
            <p:ph type="title"/>
          </p:nvPr>
        </p:nvSpPr>
        <p:spPr>
          <a:xfrm>
            <a:off x="642851" y="1008529"/>
            <a:ext cx="10906298" cy="806824"/>
          </a:xfrm>
          <a:prstGeom prst="rect">
            <a:avLst/>
          </a:prstGeom>
        </p:spPr>
        <p:txBody>
          <a:bodyPr vert="horz" lIns="0" tIns="0" rIns="0" bIns="0" rtlCol="0" anchor="t" anchorCtr="0">
            <a:noAutofit/>
          </a:bodyPr>
          <a:lstStyle/>
          <a:p>
            <a:r>
              <a:rPr lang="en-US" altLang="zh-HK" noProof="0" dirty="0"/>
              <a:t>Click to edit Master title style</a:t>
            </a:r>
            <a:endParaRPr lang="zh-HK" altLang="en-US" noProof="0" dirty="0"/>
          </a:p>
        </p:txBody>
      </p:sp>
      <p:sp>
        <p:nvSpPr>
          <p:cNvPr id="3" name="Text Placeholder 2"/>
          <p:cNvSpPr>
            <a:spLocks noGrp="1"/>
          </p:cNvSpPr>
          <p:nvPr>
            <p:ph type="body" idx="1"/>
          </p:nvPr>
        </p:nvSpPr>
        <p:spPr>
          <a:xfrm>
            <a:off x="642851" y="1952513"/>
            <a:ext cx="10906298" cy="3896958"/>
          </a:xfrm>
          <a:prstGeom prst="rect">
            <a:avLst/>
          </a:prstGeom>
        </p:spPr>
        <p:txBody>
          <a:bodyPr vert="horz" lIns="0" tIns="0" rIns="0" bIns="0" rtlCol="0">
            <a:noAutofit/>
          </a:bodyPr>
          <a:lstStyle/>
          <a:p>
            <a:pPr lvl="0"/>
            <a:r>
              <a:rPr lang="en-US" altLang="zh-HK" noProof="0" dirty="0"/>
              <a:t>Click to edit Master text styles</a:t>
            </a:r>
            <a:endParaRPr lang="en-US" altLang="zh-HK" noProof="0" dirty="0"/>
          </a:p>
          <a:p>
            <a:pPr lvl="1"/>
            <a:r>
              <a:rPr lang="en-US" altLang="zh-HK" noProof="0" dirty="0"/>
              <a:t>Second level</a:t>
            </a:r>
            <a:endParaRPr lang="en-US" altLang="zh-HK" noProof="0" dirty="0"/>
          </a:p>
          <a:p>
            <a:pPr lvl="2"/>
            <a:r>
              <a:rPr lang="en-US" altLang="zh-HK" noProof="0" dirty="0"/>
              <a:t>Third level</a:t>
            </a:r>
            <a:endParaRPr lang="en-US" altLang="zh-HK" noProof="0" dirty="0"/>
          </a:p>
          <a:p>
            <a:pPr lvl="3"/>
            <a:r>
              <a:rPr lang="en-US" altLang="zh-HK" noProof="0" dirty="0"/>
              <a:t>Fourth level</a:t>
            </a:r>
            <a:endParaRPr lang="en-US" altLang="zh-HK" noProof="0" dirty="0"/>
          </a:p>
          <a:p>
            <a:pPr lvl="4"/>
            <a:r>
              <a:rPr lang="en-US" altLang="zh-HK" noProof="0" dirty="0"/>
              <a:t>Fifth level</a:t>
            </a:r>
            <a:endParaRPr lang="zh-HK" altLang="en-US" noProof="0" dirty="0"/>
          </a:p>
        </p:txBody>
      </p:sp>
      <p:sp>
        <p:nvSpPr>
          <p:cNvPr id="4" name="Date Placeholder 3"/>
          <p:cNvSpPr>
            <a:spLocks noGrp="1"/>
          </p:cNvSpPr>
          <p:nvPr>
            <p:ph type="dt" sz="half" idx="2"/>
          </p:nvPr>
        </p:nvSpPr>
        <p:spPr>
          <a:xfrm>
            <a:off x="9509760" y="6252882"/>
            <a:ext cx="2028305" cy="137160"/>
          </a:xfrm>
          <a:prstGeom prst="rect">
            <a:avLst/>
          </a:prstGeom>
        </p:spPr>
        <p:txBody>
          <a:bodyPr vert="horz" lIns="101882" tIns="50941" rIns="101882" bIns="50941" rtlCol="0" anchor="ctr"/>
          <a:lstStyle>
            <a:lvl1pPr algn="r">
              <a:defRPr sz="795">
                <a:solidFill>
                  <a:schemeClr val="tx1">
                    <a:tint val="75000"/>
                  </a:schemeClr>
                </a:solidFill>
                <a:latin typeface="Arial" panose="020B0604020202020204" pitchFamily="34" charset="0"/>
                <a:cs typeface="Arial" panose="020B0604020202020204" pitchFamily="34" charset="0"/>
              </a:defRPr>
            </a:lvl1pPr>
          </a:lstStyle>
          <a:p>
            <a:fld id="{19421298-5ECC-4ECF-8253-524571409FFE}" type="datetimeFigureOut">
              <a:rPr lang="en-US" altLang="zh-HK" smtClean="0"/>
            </a:fld>
            <a:endParaRPr lang="zh-HK" altLang="en-US" dirty="0"/>
          </a:p>
        </p:txBody>
      </p:sp>
      <p:sp>
        <p:nvSpPr>
          <p:cNvPr id="5" name="Footer Placeholder 4"/>
          <p:cNvSpPr>
            <a:spLocks noGrp="1"/>
          </p:cNvSpPr>
          <p:nvPr>
            <p:ph type="ftr" sz="quarter" idx="3"/>
          </p:nvPr>
        </p:nvSpPr>
        <p:spPr>
          <a:xfrm>
            <a:off x="642851" y="6252882"/>
            <a:ext cx="7004858" cy="137160"/>
          </a:xfrm>
          <a:prstGeom prst="rect">
            <a:avLst/>
          </a:prstGeom>
        </p:spPr>
        <p:txBody>
          <a:bodyPr vert="horz" lIns="101882" tIns="50941" rIns="101882" bIns="50941" rtlCol="0" anchor="ctr"/>
          <a:lstStyle>
            <a:lvl1pPr algn="l">
              <a:defRPr sz="795">
                <a:solidFill>
                  <a:schemeClr val="tx1">
                    <a:tint val="75000"/>
                  </a:schemeClr>
                </a:solidFill>
                <a:latin typeface="Arial" panose="020B0604020202020204" pitchFamily="34" charset="0"/>
                <a:cs typeface="Arial" panose="020B0604020202020204" pitchFamily="34" charset="0"/>
              </a:defRPr>
            </a:lvl1pPr>
          </a:lstStyle>
          <a:p>
            <a:endParaRPr lang="zh-HK" altLang="en-US" dirty="0"/>
          </a:p>
        </p:txBody>
      </p:sp>
      <p:sp>
        <p:nvSpPr>
          <p:cNvPr id="6" name="Slide Number Placeholder 5"/>
          <p:cNvSpPr>
            <a:spLocks noGrp="1"/>
          </p:cNvSpPr>
          <p:nvPr>
            <p:ph type="sldNum" sz="quarter" idx="4"/>
          </p:nvPr>
        </p:nvSpPr>
        <p:spPr>
          <a:xfrm>
            <a:off x="9509760" y="6390042"/>
            <a:ext cx="2028305" cy="137160"/>
          </a:xfrm>
          <a:prstGeom prst="rect">
            <a:avLst/>
          </a:prstGeom>
        </p:spPr>
        <p:txBody>
          <a:bodyPr vert="horz" lIns="101882" tIns="50941" rIns="101882" bIns="50941" rtlCol="0" anchor="ctr"/>
          <a:lstStyle>
            <a:lvl1pPr algn="r">
              <a:defRPr sz="795">
                <a:solidFill>
                  <a:schemeClr val="tx1">
                    <a:tint val="75000"/>
                  </a:schemeClr>
                </a:solidFill>
                <a:latin typeface="Arial" panose="020B0604020202020204" pitchFamily="34" charset="0"/>
                <a:cs typeface="Arial" panose="020B0604020202020204" pitchFamily="34" charset="0"/>
              </a:defRPr>
            </a:lvl1pPr>
          </a:lstStyle>
          <a:p>
            <a:fld id="{4D5A39AF-FEF5-47AB-AA80-4C0BD4A8B092}" type="slidenum">
              <a:rPr lang="en-US" altLang="zh-HK" smtClean="0"/>
            </a:fld>
            <a:endParaRPr lang="zh-HK" altLang="en-US" dirty="0"/>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 id="2147483664" r:id="rId12"/>
    <p:sldLayoutId id="2147483665" r:id="rId13"/>
    <p:sldLayoutId id="2147483666" r:id="rId14"/>
    <p:sldLayoutId id="2147483667" r:id="rId15"/>
    <p:sldLayoutId id="2147483668" r:id="rId16"/>
    <p:sldLayoutId id="2147483669" r:id="rId17"/>
    <p:sldLayoutId id="2147483670" r:id="rId18"/>
    <p:sldLayoutId id="2147483671" r:id="rId19"/>
    <p:sldLayoutId id="2147483672" r:id="rId20"/>
    <p:sldLayoutId id="2147483673" r:id="rId21"/>
    <p:sldLayoutId id="2147483674" r:id="rId22"/>
    <p:sldLayoutId id="2147483675" r:id="rId23"/>
    <p:sldLayoutId id="2147483676" r:id="rId24"/>
    <p:sldLayoutId id="2147483677" r:id="rId25"/>
  </p:sldLayoutIdLst>
  <p:txStyles>
    <p:titleStyle>
      <a:lvl1pPr algn="l" defTabSz="898525" rtl="0" eaLnBrk="1" latinLnBrk="0" hangingPunct="1">
        <a:spcBef>
          <a:spcPct val="0"/>
        </a:spcBef>
        <a:buNone/>
        <a:defRPr sz="1590" b="1" i="1" kern="1200">
          <a:solidFill>
            <a:schemeClr val="tx1"/>
          </a:solidFill>
          <a:latin typeface="+mj-lt"/>
          <a:ea typeface="+mj-ea"/>
          <a:cs typeface="+mj-cs"/>
        </a:defRPr>
      </a:lvl1pPr>
    </p:titleStyle>
    <p:bodyStyle>
      <a:lvl1pPr marL="0" marR="0" indent="0" algn="l" defTabSz="899160" rtl="0" eaLnBrk="1" fontAlgn="base" latinLnBrk="0" hangingPunct="1">
        <a:lnSpc>
          <a:spcPct val="100000"/>
        </a:lnSpc>
        <a:spcBef>
          <a:spcPts val="0"/>
        </a:spcBef>
        <a:spcAft>
          <a:spcPts val="530"/>
        </a:spcAft>
        <a:buClr>
          <a:srgbClr val="000000"/>
        </a:buClr>
        <a:buSzTx/>
        <a:buFont typeface="Wingdings" panose="05000000000000000000" pitchFamily="2" charset="2"/>
        <a:buNone/>
        <a:defRPr sz="970" kern="1200">
          <a:solidFill>
            <a:schemeClr val="tx1"/>
          </a:solidFill>
          <a:latin typeface="Georgia" panose="02040502050405020303" pitchFamily="18" charset="0"/>
          <a:ea typeface="+mn-ea"/>
          <a:cs typeface="+mn-cs"/>
        </a:defRPr>
      </a:lvl1pPr>
      <a:lvl2pPr marL="207010" marR="0" indent="-201930" algn="l" defTabSz="899160" rtl="0" eaLnBrk="1" fontAlgn="base" latinLnBrk="0" hangingPunct="1">
        <a:lnSpc>
          <a:spcPct val="100000"/>
        </a:lnSpc>
        <a:spcBef>
          <a:spcPts val="0"/>
        </a:spcBef>
        <a:spcAft>
          <a:spcPts val="530"/>
        </a:spcAft>
        <a:buClr>
          <a:srgbClr val="000000"/>
        </a:buClr>
        <a:buSzTx/>
        <a:buFont typeface="Times New Roman" panose="02020603050405020304" pitchFamily="18" charset="0"/>
        <a:buChar char="•"/>
        <a:defRPr sz="970" kern="1200">
          <a:solidFill>
            <a:schemeClr val="tx1"/>
          </a:solidFill>
          <a:latin typeface="Georgia" panose="02040502050405020303" pitchFamily="18" charset="0"/>
          <a:ea typeface="+mn-ea"/>
          <a:cs typeface="+mn-cs"/>
        </a:defRPr>
      </a:lvl2pPr>
      <a:lvl3pPr marL="412750" marR="0" indent="-203200" algn="l" defTabSz="899160" rtl="0" eaLnBrk="1" fontAlgn="base" latinLnBrk="0" hangingPunct="1">
        <a:lnSpc>
          <a:spcPct val="100000"/>
        </a:lnSpc>
        <a:spcBef>
          <a:spcPts val="0"/>
        </a:spcBef>
        <a:spcAft>
          <a:spcPts val="530"/>
        </a:spcAft>
        <a:buClr>
          <a:srgbClr val="000000"/>
        </a:buClr>
        <a:buSzTx/>
        <a:buFont typeface="Arial" panose="020B0604020202020204" pitchFamily="34" charset="0"/>
        <a:buChar char="-"/>
        <a:defRPr sz="970" kern="1200">
          <a:solidFill>
            <a:schemeClr val="tx1"/>
          </a:solidFill>
          <a:latin typeface="Georgia" panose="02040502050405020303" pitchFamily="18" charset="0"/>
          <a:ea typeface="+mn-ea"/>
          <a:cs typeface="+mn-cs"/>
        </a:defRPr>
      </a:lvl3pPr>
      <a:lvl4pPr marL="612775" marR="0" indent="-203200" algn="l" defTabSz="899160" rtl="0" eaLnBrk="1" fontAlgn="base" latinLnBrk="0" hangingPunct="1">
        <a:lnSpc>
          <a:spcPct val="100000"/>
        </a:lnSpc>
        <a:spcBef>
          <a:spcPts val="0"/>
        </a:spcBef>
        <a:spcAft>
          <a:spcPts val="530"/>
        </a:spcAft>
        <a:buClr>
          <a:srgbClr val="000000"/>
        </a:buClr>
        <a:buSzTx/>
        <a:buFont typeface="Georgia" panose="02040502050405020303" pitchFamily="18" charset="0"/>
        <a:buChar char="◦"/>
        <a:defRPr sz="970" kern="1200">
          <a:solidFill>
            <a:schemeClr val="tx1"/>
          </a:solidFill>
          <a:latin typeface="Georgia" panose="02040502050405020303" pitchFamily="18" charset="0"/>
          <a:ea typeface="+mn-ea"/>
          <a:cs typeface="+mn-cs"/>
        </a:defRPr>
      </a:lvl4pPr>
      <a:lvl5pPr marL="807085" marR="0" indent="-201930" algn="l" defTabSz="899160" rtl="0" eaLnBrk="1" fontAlgn="base" latinLnBrk="0" hangingPunct="1">
        <a:lnSpc>
          <a:spcPct val="100000"/>
        </a:lnSpc>
        <a:spcBef>
          <a:spcPts val="0"/>
        </a:spcBef>
        <a:spcAft>
          <a:spcPts val="530"/>
        </a:spcAft>
        <a:buClr>
          <a:srgbClr val="000000"/>
        </a:buClr>
        <a:buSzTx/>
        <a:buFont typeface="Georgia" panose="02040502050405020303" pitchFamily="18" charset="0"/>
        <a:buChar char="›"/>
        <a:defRPr sz="970" kern="1200" baseline="0">
          <a:solidFill>
            <a:schemeClr val="tx1"/>
          </a:solidFill>
          <a:latin typeface="Georgia" panose="02040502050405020303" pitchFamily="18" charset="0"/>
          <a:ea typeface="+mn-ea"/>
          <a:cs typeface="+mn-cs"/>
        </a:defRPr>
      </a:lvl5pPr>
      <a:lvl6pPr marL="206375" indent="-203200" algn="l" defTabSz="898525" rtl="0" eaLnBrk="1" latinLnBrk="0" hangingPunct="1">
        <a:lnSpc>
          <a:spcPct val="100000"/>
        </a:lnSpc>
        <a:spcBef>
          <a:spcPts val="0"/>
        </a:spcBef>
        <a:spcAft>
          <a:spcPts val="0"/>
        </a:spcAft>
        <a:buFont typeface="+mj-lt"/>
        <a:buAutoNum type="arabicPeriod"/>
        <a:defRPr lang="en-GB" sz="970" kern="1200" baseline="0" noProof="0" dirty="0" smtClean="0">
          <a:solidFill>
            <a:schemeClr val="tx1"/>
          </a:solidFill>
          <a:latin typeface="Georgia" panose="02040502050405020303" pitchFamily="18" charset="0"/>
          <a:ea typeface="+mn-ea"/>
          <a:cs typeface="+mn-cs"/>
        </a:defRPr>
      </a:lvl6pPr>
      <a:lvl7pPr marL="412750" indent="-201930" algn="l" defTabSz="898525" rtl="0" eaLnBrk="1" latinLnBrk="0" hangingPunct="1">
        <a:lnSpc>
          <a:spcPct val="100000"/>
        </a:lnSpc>
        <a:spcBef>
          <a:spcPts val="0"/>
        </a:spcBef>
        <a:spcAft>
          <a:spcPts val="0"/>
        </a:spcAft>
        <a:buFont typeface="+mj-lt"/>
        <a:buAutoNum type="alphaLcPeriod"/>
        <a:defRPr lang="en-GB" sz="970" kern="1200" baseline="0" noProof="0" dirty="0" smtClean="0">
          <a:solidFill>
            <a:schemeClr val="tx1"/>
          </a:solidFill>
          <a:latin typeface="Georgia" panose="02040502050405020303" pitchFamily="18" charset="0"/>
          <a:ea typeface="+mn-ea"/>
          <a:cs typeface="+mn-cs"/>
        </a:defRPr>
      </a:lvl7pPr>
      <a:lvl8pPr marL="612775" indent="-201930" algn="l" defTabSz="898525" rtl="0" eaLnBrk="1" latinLnBrk="0" hangingPunct="1">
        <a:lnSpc>
          <a:spcPct val="100000"/>
        </a:lnSpc>
        <a:spcBef>
          <a:spcPts val="0"/>
        </a:spcBef>
        <a:spcAft>
          <a:spcPts val="0"/>
        </a:spcAft>
        <a:buFont typeface="+mj-lt"/>
        <a:buAutoNum type="romanLcPeriod"/>
        <a:defRPr lang="en-GB" sz="970" kern="1200" baseline="0" noProof="0" dirty="0" smtClean="0">
          <a:solidFill>
            <a:schemeClr val="tx1"/>
          </a:solidFill>
          <a:latin typeface="Georgia" panose="02040502050405020303" pitchFamily="18" charset="0"/>
          <a:ea typeface="+mn-ea"/>
          <a:cs typeface="+mn-cs"/>
        </a:defRPr>
      </a:lvl8pPr>
      <a:lvl9pPr marL="0" indent="0" algn="l" defTabSz="898525" rtl="0" eaLnBrk="1" latinLnBrk="0" hangingPunct="1">
        <a:lnSpc>
          <a:spcPct val="100000"/>
        </a:lnSpc>
        <a:spcBef>
          <a:spcPts val="0"/>
        </a:spcBef>
        <a:spcAft>
          <a:spcPts val="530"/>
        </a:spcAft>
        <a:buFont typeface="Arial" panose="020B0604020202020204" pitchFamily="34" charset="0"/>
        <a:buNone/>
        <a:defRPr lang="en-GB" sz="970" b="1" kern="1200" baseline="0" noProof="0" dirty="0" smtClean="0">
          <a:solidFill>
            <a:schemeClr val="tx2"/>
          </a:solidFill>
          <a:latin typeface="Georgia" panose="02040502050405020303" pitchFamily="18" charset="0"/>
          <a:ea typeface="+mn-ea"/>
          <a:cs typeface="+mn-cs"/>
        </a:defRPr>
      </a:lvl9pPr>
    </p:bodyStyle>
    <p:otherStyle>
      <a:defPPr>
        <a:defRPr lang="en-US"/>
      </a:defPPr>
      <a:lvl1pPr marL="0" algn="l" defTabSz="898525" rtl="0" eaLnBrk="1" latinLnBrk="0" hangingPunct="1">
        <a:defRPr sz="1765" kern="1200">
          <a:solidFill>
            <a:schemeClr val="tx1"/>
          </a:solidFill>
          <a:latin typeface="+mn-lt"/>
          <a:ea typeface="+mn-ea"/>
          <a:cs typeface="+mn-cs"/>
        </a:defRPr>
      </a:lvl1pPr>
      <a:lvl2pPr marL="449580" algn="l" defTabSz="898525" rtl="0" eaLnBrk="1" latinLnBrk="0" hangingPunct="1">
        <a:defRPr sz="1765" kern="1200">
          <a:solidFill>
            <a:schemeClr val="tx1"/>
          </a:solidFill>
          <a:latin typeface="+mn-lt"/>
          <a:ea typeface="+mn-ea"/>
          <a:cs typeface="+mn-cs"/>
        </a:defRPr>
      </a:lvl2pPr>
      <a:lvl3pPr marL="899160" algn="l" defTabSz="898525" rtl="0" eaLnBrk="1" latinLnBrk="0" hangingPunct="1">
        <a:defRPr sz="1765" kern="1200">
          <a:solidFill>
            <a:schemeClr val="tx1"/>
          </a:solidFill>
          <a:latin typeface="+mn-lt"/>
          <a:ea typeface="+mn-ea"/>
          <a:cs typeface="+mn-cs"/>
        </a:defRPr>
      </a:lvl3pPr>
      <a:lvl4pPr marL="1348740" algn="l" defTabSz="898525" rtl="0" eaLnBrk="1" latinLnBrk="0" hangingPunct="1">
        <a:defRPr sz="1765" kern="1200">
          <a:solidFill>
            <a:schemeClr val="tx1"/>
          </a:solidFill>
          <a:latin typeface="+mn-lt"/>
          <a:ea typeface="+mn-ea"/>
          <a:cs typeface="+mn-cs"/>
        </a:defRPr>
      </a:lvl4pPr>
      <a:lvl5pPr marL="1798320" algn="l" defTabSz="898525" rtl="0" eaLnBrk="1" latinLnBrk="0" hangingPunct="1">
        <a:defRPr sz="1765" kern="1200">
          <a:solidFill>
            <a:schemeClr val="tx1"/>
          </a:solidFill>
          <a:latin typeface="+mn-lt"/>
          <a:ea typeface="+mn-ea"/>
          <a:cs typeface="+mn-cs"/>
        </a:defRPr>
      </a:lvl5pPr>
      <a:lvl6pPr marL="2247265" algn="l" defTabSz="898525" rtl="0" eaLnBrk="1" latinLnBrk="0" hangingPunct="1">
        <a:defRPr sz="1765" kern="1200">
          <a:solidFill>
            <a:schemeClr val="tx1"/>
          </a:solidFill>
          <a:latin typeface="+mn-lt"/>
          <a:ea typeface="+mn-ea"/>
          <a:cs typeface="+mn-cs"/>
        </a:defRPr>
      </a:lvl6pPr>
      <a:lvl7pPr marL="2696845" algn="l" defTabSz="898525" rtl="0" eaLnBrk="1" latinLnBrk="0" hangingPunct="1">
        <a:defRPr sz="1765" kern="1200">
          <a:solidFill>
            <a:schemeClr val="tx1"/>
          </a:solidFill>
          <a:latin typeface="+mn-lt"/>
          <a:ea typeface="+mn-ea"/>
          <a:cs typeface="+mn-cs"/>
        </a:defRPr>
      </a:lvl7pPr>
      <a:lvl8pPr marL="3146425" algn="l" defTabSz="898525" rtl="0" eaLnBrk="1" latinLnBrk="0" hangingPunct="1">
        <a:defRPr sz="1765" kern="1200">
          <a:solidFill>
            <a:schemeClr val="tx1"/>
          </a:solidFill>
          <a:latin typeface="+mn-lt"/>
          <a:ea typeface="+mn-ea"/>
          <a:cs typeface="+mn-cs"/>
        </a:defRPr>
      </a:lvl8pPr>
      <a:lvl9pPr marL="3596005" algn="l" defTabSz="898525" rtl="0" eaLnBrk="1" latinLnBrk="0" hangingPunct="1">
        <a:defRPr sz="176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6" Type="http://schemas.openxmlformats.org/officeDocument/2006/relationships/notesSlide" Target="../notesSlides/notesSlide1.xml"/><Relationship Id="rId5" Type="http://schemas.openxmlformats.org/officeDocument/2006/relationships/vmlDrawing" Target="../drawings/vmlDrawing3.vml"/><Relationship Id="rId4" Type="http://schemas.openxmlformats.org/officeDocument/2006/relationships/slideLayout" Target="../slideLayouts/slideLayout2.xml"/><Relationship Id="rId3" Type="http://schemas.openxmlformats.org/officeDocument/2006/relationships/image" Target="../media/image1.emf"/><Relationship Id="rId2" Type="http://schemas.openxmlformats.org/officeDocument/2006/relationships/oleObject" Target="../embeddings/oleObject3.bin"/><Relationship Id="rId1" Type="http://schemas.openxmlformats.org/officeDocument/2006/relationships/tags" Target="../tags/tag169.xml"/></Relationships>
</file>

<file path=ppt/slides/_rels/slide2.xml.rels><?xml version="1.0" encoding="UTF-8" standalone="yes"?>
<Relationships xmlns="http://schemas.openxmlformats.org/package/2006/relationships"><Relationship Id="rId8" Type="http://schemas.openxmlformats.org/officeDocument/2006/relationships/notesSlide" Target="../notesSlides/notesSlide2.xml"/><Relationship Id="rId7" Type="http://schemas.openxmlformats.org/officeDocument/2006/relationships/vmlDrawing" Target="../drawings/vmlDrawing4.vml"/><Relationship Id="rId6" Type="http://schemas.openxmlformats.org/officeDocument/2006/relationships/slideLayout" Target="../slideLayouts/slideLayout1.xml"/><Relationship Id="rId5" Type="http://schemas.openxmlformats.org/officeDocument/2006/relationships/tags" Target="../tags/tag172.xml"/><Relationship Id="rId4" Type="http://schemas.openxmlformats.org/officeDocument/2006/relationships/tags" Target="../tags/tag171.xml"/><Relationship Id="rId3" Type="http://schemas.openxmlformats.org/officeDocument/2006/relationships/image" Target="../media/image1.emf"/><Relationship Id="rId2" Type="http://schemas.openxmlformats.org/officeDocument/2006/relationships/oleObject" Target="../embeddings/oleObject4.bin"/><Relationship Id="rId1" Type="http://schemas.openxmlformats.org/officeDocument/2006/relationships/tags" Target="../tags/tag170.xml"/></Relationships>
</file>

<file path=ppt/slides/_rels/slide3.xml.rels><?xml version="1.0" encoding="UTF-8" standalone="yes"?>
<Relationships xmlns="http://schemas.openxmlformats.org/package/2006/relationships"><Relationship Id="rId8" Type="http://schemas.openxmlformats.org/officeDocument/2006/relationships/notesSlide" Target="../notesSlides/notesSlide3.xml"/><Relationship Id="rId7" Type="http://schemas.openxmlformats.org/officeDocument/2006/relationships/vmlDrawing" Target="../drawings/vmlDrawing5.vml"/><Relationship Id="rId6" Type="http://schemas.openxmlformats.org/officeDocument/2006/relationships/slideLayout" Target="../slideLayouts/slideLayout1.xml"/><Relationship Id="rId5" Type="http://schemas.openxmlformats.org/officeDocument/2006/relationships/tags" Target="../tags/tag175.xml"/><Relationship Id="rId4" Type="http://schemas.openxmlformats.org/officeDocument/2006/relationships/tags" Target="../tags/tag174.xml"/><Relationship Id="rId3" Type="http://schemas.openxmlformats.org/officeDocument/2006/relationships/image" Target="../media/image1.emf"/><Relationship Id="rId2" Type="http://schemas.openxmlformats.org/officeDocument/2006/relationships/oleObject" Target="../embeddings/oleObject5.bin"/><Relationship Id="rId1" Type="http://schemas.openxmlformats.org/officeDocument/2006/relationships/tags" Target="../tags/tag173.xml"/></Relationships>
</file>

<file path=ppt/slides/_rels/slide4.xml.rels><?xml version="1.0" encoding="UTF-8" standalone="yes"?>
<Relationships xmlns="http://schemas.openxmlformats.org/package/2006/relationships"><Relationship Id="rId8" Type="http://schemas.openxmlformats.org/officeDocument/2006/relationships/notesSlide" Target="../notesSlides/notesSlide4.xml"/><Relationship Id="rId7" Type="http://schemas.openxmlformats.org/officeDocument/2006/relationships/vmlDrawing" Target="../drawings/vmlDrawing6.vml"/><Relationship Id="rId6" Type="http://schemas.openxmlformats.org/officeDocument/2006/relationships/slideLayout" Target="../slideLayouts/slideLayout1.xml"/><Relationship Id="rId5" Type="http://schemas.openxmlformats.org/officeDocument/2006/relationships/tags" Target="../tags/tag178.xml"/><Relationship Id="rId4" Type="http://schemas.openxmlformats.org/officeDocument/2006/relationships/tags" Target="../tags/tag177.xml"/><Relationship Id="rId3" Type="http://schemas.openxmlformats.org/officeDocument/2006/relationships/image" Target="../media/image1.emf"/><Relationship Id="rId2" Type="http://schemas.openxmlformats.org/officeDocument/2006/relationships/oleObject" Target="../embeddings/oleObject6.bin"/><Relationship Id="rId1" Type="http://schemas.openxmlformats.org/officeDocument/2006/relationships/tags" Target="../tags/tag176.xml"/></Relationships>
</file>

<file path=ppt/slides/_rels/slide5.xml.rels><?xml version="1.0" encoding="UTF-8" standalone="yes"?>
<Relationships xmlns="http://schemas.openxmlformats.org/package/2006/relationships"><Relationship Id="rId8" Type="http://schemas.openxmlformats.org/officeDocument/2006/relationships/notesSlide" Target="../notesSlides/notesSlide5.xml"/><Relationship Id="rId7" Type="http://schemas.openxmlformats.org/officeDocument/2006/relationships/vmlDrawing" Target="../drawings/vmlDrawing7.vml"/><Relationship Id="rId6" Type="http://schemas.openxmlformats.org/officeDocument/2006/relationships/slideLayout" Target="../slideLayouts/slideLayout1.xml"/><Relationship Id="rId5" Type="http://schemas.openxmlformats.org/officeDocument/2006/relationships/tags" Target="../tags/tag181.xml"/><Relationship Id="rId4" Type="http://schemas.openxmlformats.org/officeDocument/2006/relationships/tags" Target="../tags/tag180.xml"/><Relationship Id="rId3" Type="http://schemas.openxmlformats.org/officeDocument/2006/relationships/image" Target="../media/image1.emf"/><Relationship Id="rId2" Type="http://schemas.openxmlformats.org/officeDocument/2006/relationships/oleObject" Target="../embeddings/oleObject7.bin"/><Relationship Id="rId1" Type="http://schemas.openxmlformats.org/officeDocument/2006/relationships/tags" Target="../tags/tag179.xml"/></Relationships>
</file>

<file path=ppt/slides/_rels/slide6.xml.rels><?xml version="1.0" encoding="UTF-8" standalone="yes"?>
<Relationships xmlns="http://schemas.openxmlformats.org/package/2006/relationships"><Relationship Id="rId8" Type="http://schemas.openxmlformats.org/officeDocument/2006/relationships/notesSlide" Target="../notesSlides/notesSlide6.xml"/><Relationship Id="rId7" Type="http://schemas.openxmlformats.org/officeDocument/2006/relationships/vmlDrawing" Target="../drawings/vmlDrawing8.vml"/><Relationship Id="rId6" Type="http://schemas.openxmlformats.org/officeDocument/2006/relationships/slideLayout" Target="../slideLayouts/slideLayout1.xml"/><Relationship Id="rId5" Type="http://schemas.openxmlformats.org/officeDocument/2006/relationships/tags" Target="../tags/tag184.xml"/><Relationship Id="rId4" Type="http://schemas.openxmlformats.org/officeDocument/2006/relationships/tags" Target="../tags/tag183.xml"/><Relationship Id="rId3" Type="http://schemas.openxmlformats.org/officeDocument/2006/relationships/image" Target="../media/image1.emf"/><Relationship Id="rId2" Type="http://schemas.openxmlformats.org/officeDocument/2006/relationships/oleObject" Target="../embeddings/oleObject8.bin"/><Relationship Id="rId1" Type="http://schemas.openxmlformats.org/officeDocument/2006/relationships/tags" Target="../tags/tag182.xml"/></Relationships>
</file>

<file path=ppt/slides/_rels/slide7.xml.rels><?xml version="1.0" encoding="UTF-8" standalone="yes"?>
<Relationships xmlns="http://schemas.openxmlformats.org/package/2006/relationships"><Relationship Id="rId8" Type="http://schemas.openxmlformats.org/officeDocument/2006/relationships/notesSlide" Target="../notesSlides/notesSlide7.xml"/><Relationship Id="rId7" Type="http://schemas.openxmlformats.org/officeDocument/2006/relationships/vmlDrawing" Target="../drawings/vmlDrawing9.vml"/><Relationship Id="rId6" Type="http://schemas.openxmlformats.org/officeDocument/2006/relationships/slideLayout" Target="../slideLayouts/slideLayout1.xml"/><Relationship Id="rId5" Type="http://schemas.openxmlformats.org/officeDocument/2006/relationships/tags" Target="../tags/tag187.xml"/><Relationship Id="rId4" Type="http://schemas.openxmlformats.org/officeDocument/2006/relationships/tags" Target="../tags/tag186.xml"/><Relationship Id="rId3" Type="http://schemas.openxmlformats.org/officeDocument/2006/relationships/image" Target="../media/image1.emf"/><Relationship Id="rId2" Type="http://schemas.openxmlformats.org/officeDocument/2006/relationships/oleObject" Target="../embeddings/oleObject9.bin"/><Relationship Id="rId1" Type="http://schemas.openxmlformats.org/officeDocument/2006/relationships/tags" Target="../tags/tag18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37220" name="think-cell Slide" r:id="rId2" imgW="5715" imgH="5715" progId="TCLayout.ActiveDocument.1">
                  <p:embed/>
                </p:oleObj>
              </mc:Choice>
              <mc:Fallback>
                <p:oleObj name="think-cell Slide" r:id="rId2" imgW="5715" imgH="5715" progId="TCLayout.ActiveDocument.1">
                  <p:embed/>
                  <p:pic>
                    <p:nvPicPr>
                      <p:cNvPr id="0" name="图片 54541"/>
                      <p:cNvPicPr/>
                      <p:nvPr/>
                    </p:nvPicPr>
                    <p:blipFill>
                      <a:blip r:embed="rId3"/>
                      <a:stretch>
                        <a:fillRect/>
                      </a:stretch>
                    </p:blipFill>
                    <p:spPr>
                      <a:xfrm>
                        <a:off x="1588" y="1588"/>
                        <a:ext cx="1588" cy="1588"/>
                      </a:xfrm>
                      <a:prstGeom prst="rect">
                        <a:avLst/>
                      </a:prstGeom>
                    </p:spPr>
                  </p:pic>
                </p:oleObj>
              </mc:Fallback>
            </mc:AlternateContent>
          </a:graphicData>
        </a:graphic>
      </p:graphicFrame>
      <p:sp>
        <p:nvSpPr>
          <p:cNvPr id="2" name="文本占位符 1"/>
          <p:cNvSpPr>
            <a:spLocks noGrp="1"/>
          </p:cNvSpPr>
          <p:nvPr>
            <p:ph type="body" sz="quarter" idx="10"/>
          </p:nvPr>
        </p:nvSpPr>
        <p:spPr>
          <a:xfrm>
            <a:off x="2139950" y="2385060"/>
            <a:ext cx="8324850" cy="899795"/>
          </a:xfrm>
        </p:spPr>
        <p:txBody>
          <a:bodyPr vert="horz" wrap="square" lIns="91440" tIns="45720" rIns="91440" bIns="45720" numCol="1" anchor="t" anchorCtr="0" compatLnSpc="1"/>
          <a:lstStyle/>
          <a:p>
            <a:r>
              <a:rPr lang="zh-CN" altLang="en-US" dirty="0">
                <a:latin typeface="黑体" panose="02010609060101010101" pitchFamily="49" charset="-122"/>
                <a:ea typeface="黑体" panose="02010609060101010101" pitchFamily="49" charset="-122"/>
                <a:sym typeface="+mn-ea"/>
              </a:rPr>
              <a:t>《中华人民共和国反洗钱法》（2024年</a:t>
            </a:r>
            <a:r>
              <a:rPr lang="en-US" altLang="zh-CN" dirty="0">
                <a:latin typeface="黑体" panose="02010609060101010101" pitchFamily="49" charset="-122"/>
                <a:ea typeface="黑体" panose="02010609060101010101" pitchFamily="49" charset="-122"/>
                <a:sym typeface="+mn-ea"/>
              </a:rPr>
              <a:t>11</a:t>
            </a:r>
            <a:r>
              <a:rPr lang="zh-CN" altLang="en-US" dirty="0">
                <a:latin typeface="黑体" panose="02010609060101010101" pitchFamily="49" charset="-122"/>
                <a:ea typeface="黑体" panose="02010609060101010101" pitchFamily="49" charset="-122"/>
                <a:sym typeface="+mn-ea"/>
              </a:rPr>
              <a:t>月</a:t>
            </a:r>
            <a:r>
              <a:rPr lang="en-US" altLang="zh-CN" dirty="0">
                <a:latin typeface="黑体" panose="02010609060101010101" pitchFamily="49" charset="-122"/>
                <a:ea typeface="黑体" panose="02010609060101010101" pitchFamily="49" charset="-122"/>
                <a:sym typeface="+mn-ea"/>
              </a:rPr>
              <a:t>8</a:t>
            </a:r>
            <a:r>
              <a:rPr lang="zh-CN" altLang="en-US" dirty="0">
                <a:latin typeface="黑体" panose="02010609060101010101" pitchFamily="49" charset="-122"/>
                <a:ea typeface="黑体" panose="02010609060101010101" pitchFamily="49" charset="-122"/>
                <a:sym typeface="+mn-ea"/>
              </a:rPr>
              <a:t>日发布）</a:t>
            </a:r>
            <a:endParaRPr lang="zh-CN" altLang="en-US" dirty="0">
              <a:effectLst/>
              <a:latin typeface="微软雅黑" panose="020B0503020204020204" pitchFamily="34" charset="-122"/>
              <a:ea typeface="微软雅黑" panose="020B0503020204020204" pitchFamily="34" charset="-122"/>
              <a:cs typeface="+mn-ea"/>
              <a:sym typeface="微软雅黑" panose="020B0503020204020204" pitchFamily="34" charset="-122"/>
            </a:endParaRPr>
          </a:p>
          <a:p>
            <a:r>
              <a:rPr lang="zh-CN" altLang="en-US" dirty="0">
                <a:effectLst/>
                <a:cs typeface="+mn-ea"/>
                <a:sym typeface="微软雅黑" panose="020B0503020204020204" pitchFamily="34" charset="-122"/>
              </a:rPr>
              <a:t>解读</a:t>
            </a:r>
            <a:endParaRPr lang="zh-CN" altLang="en-US" dirty="0">
              <a:effectLst/>
              <a:latin typeface="微软雅黑" panose="020B0503020204020204" pitchFamily="34" charset="-122"/>
              <a:ea typeface="微软雅黑" panose="020B0503020204020204" pitchFamily="34" charset="-122"/>
              <a:cs typeface="+mn-ea"/>
              <a:sym typeface="微软雅黑" panose="020B0503020204020204" pitchFamily="34" charset="-122"/>
            </a:endParaRPr>
          </a:p>
          <a:p>
            <a:endParaRPr lang="zh-CN" altLang="en-US" dirty="0">
              <a:effectLst/>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3" name="文本占位符 2"/>
          <p:cNvSpPr>
            <a:spLocks noGrp="1"/>
          </p:cNvSpPr>
          <p:nvPr>
            <p:ph type="body" sz="quarter" idx="11"/>
          </p:nvPr>
        </p:nvSpPr>
        <p:spPr>
          <a:xfrm>
            <a:off x="8679180" y="4797425"/>
            <a:ext cx="2817495" cy="1151890"/>
          </a:xfrm>
        </p:spPr>
        <p:txBody>
          <a:bodyPr vert="horz" wrap="square" lIns="91440" tIns="45720" rIns="91440" bIns="45720" numCol="1" anchor="t" anchorCtr="0" compatLnSpc="1"/>
          <a:lstStyle/>
          <a:p>
            <a:endParaRPr lang="en-US" altLang="zh-CN" sz="1800" dirty="0">
              <a:solidFill>
                <a:srgbClr val="FFFFFF"/>
              </a:solidFill>
              <a:effectLst/>
              <a:latin typeface="微软雅黑" panose="020B0503020204020204" pitchFamily="34" charset="-122"/>
              <a:ea typeface="微软雅黑" panose="020B0503020204020204" pitchFamily="34" charset="-122"/>
              <a:cs typeface="+mn-ea"/>
              <a:sym typeface="微软雅黑" panose="020B0503020204020204" pitchFamily="34" charset="-122"/>
            </a:endParaRPr>
          </a:p>
          <a:p>
            <a:endParaRPr lang="zh-CN" altLang="en-US" sz="1800" dirty="0">
              <a:effectLst/>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1"/>
            </p:custDataLst>
          </p:nvPr>
        </p:nvGraphicFramePr>
        <p:xfrm>
          <a:off x="1525588" y="1588"/>
          <a:ext cx="1588" cy="1588"/>
        </p:xfrm>
        <a:graphic>
          <a:graphicData uri="http://schemas.openxmlformats.org/presentationml/2006/ole">
            <mc:AlternateContent xmlns:mc="http://schemas.openxmlformats.org/markup-compatibility/2006">
              <mc:Choice xmlns:v="urn:schemas-microsoft-com:vml" Requires="v">
                <p:oleObj spid="_x0000_s139276" name="think-cell Slide" r:id="rId2" imgW="5715" imgH="5715" progId="TCLayout.ActiveDocument.1">
                  <p:embed/>
                </p:oleObj>
              </mc:Choice>
              <mc:Fallback>
                <p:oleObj name="think-cell Slide" r:id="rId2" imgW="5715" imgH="5715" progId="TCLayout.ActiveDocument.1">
                  <p:embed/>
                  <p:pic>
                    <p:nvPicPr>
                      <p:cNvPr id="0" name="Object 3" hidden="1"/>
                      <p:cNvPicPr/>
                      <p:nvPr/>
                    </p:nvPicPr>
                    <p:blipFill>
                      <a:blip r:embed="rId3"/>
                      <a:stretch>
                        <a:fillRect/>
                      </a:stretch>
                    </p:blipFill>
                    <p:spPr>
                      <a:xfrm>
                        <a:off x="1525588" y="1588"/>
                        <a:ext cx="1588" cy="1588"/>
                      </a:xfrm>
                      <a:prstGeom prst="rect">
                        <a:avLst/>
                      </a:prstGeom>
                    </p:spPr>
                  </p:pic>
                </p:oleObj>
              </mc:Fallback>
            </mc:AlternateContent>
          </a:graphicData>
        </a:graphic>
      </p:graphicFrame>
      <p:sp>
        <p:nvSpPr>
          <p:cNvPr id="10" name="Rectangle 9" hidden="1"/>
          <p:cNvSpPr/>
          <p:nvPr>
            <p:custDataLst>
              <p:tags r:id="rId4"/>
            </p:custDataLst>
          </p:nvPr>
        </p:nvSpPr>
        <p:spPr bwMode="auto">
          <a:xfrm>
            <a:off x="1524000" y="0"/>
            <a:ext cx="158750" cy="158750"/>
          </a:xfrm>
          <a:prstGeom prst="rect">
            <a:avLst/>
          </a:prstGeom>
          <a:solidFill>
            <a:schemeClr val="accent1"/>
          </a:solidFill>
          <a:ln w="9525" cap="flat" cmpd="sng" algn="ctr">
            <a:solidFill>
              <a:schemeClr val="tx1"/>
            </a:solidFill>
            <a:prstDash val="solid"/>
            <a:round/>
            <a:headEnd type="none" w="med" len="med"/>
            <a:tailEnd type="none" w="med" len="med"/>
          </a:ln>
        </p:spPr>
        <p:txBody>
          <a:bodyPr vert="horz" wrap="none" lIns="0" tIns="0" rIns="0" bIns="0" numCol="1" rtlCol="0"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2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8" name="Rectangle 39"/>
          <p:cNvSpPr>
            <a:spLocks noChangeArrowheads="1"/>
          </p:cNvSpPr>
          <p:nvPr/>
        </p:nvSpPr>
        <p:spPr bwMode="auto">
          <a:xfrm>
            <a:off x="1524001" y="-130805"/>
            <a:ext cx="184731" cy="261610"/>
          </a:xfrm>
          <a:prstGeom prst="rect">
            <a:avLst/>
          </a:prstGeom>
          <a:noFill/>
          <a:ln>
            <a:noFill/>
          </a:ln>
          <a:effectLst>
            <a:prstShdw prst="shdw17" dist="17961" dir="2700000">
              <a:schemeClr val="accent1">
                <a:gamma/>
                <a:shade val="60000"/>
                <a:invGamma/>
              </a:schemeClr>
            </a:prstShdw>
          </a:effectLst>
        </p:spPr>
        <p:txBody>
          <a:bodyPr wrap="none" anchor="ctr">
            <a:spAutoFit/>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100" b="0" i="0" u="none" strike="noStrike" kern="1200" cap="none" spc="0" normalizeH="0" baseline="0" noProof="0">
              <a:ln>
                <a:noFill/>
              </a:ln>
              <a:solidFill>
                <a:srgbClr val="000000"/>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2" name="Rectangle 6"/>
          <p:cNvSpPr>
            <a:spLocks noChangeArrowheads="1"/>
          </p:cNvSpPr>
          <p:nvPr/>
        </p:nvSpPr>
        <p:spPr bwMode="auto">
          <a:xfrm>
            <a:off x="1524001" y="-130805"/>
            <a:ext cx="184731" cy="261610"/>
          </a:xfrm>
          <a:prstGeom prst="rect">
            <a:avLst/>
          </a:prstGeom>
          <a:noFill/>
          <a:ln>
            <a:noFill/>
          </a:ln>
          <a:effectLst>
            <a:prstShdw prst="shdw17" dist="17961" dir="2700000">
              <a:schemeClr val="accent1">
                <a:gamma/>
                <a:shade val="60000"/>
                <a:invGamma/>
              </a:schemeClr>
            </a:prstShdw>
          </a:effectLst>
        </p:spPr>
        <p:txBody>
          <a:bodyPr wrap="none" anchor="ctr">
            <a:spAutoFit/>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100" b="0" i="0" u="none" strike="noStrike" kern="1200" cap="none" spc="0" normalizeH="0" baseline="0" noProof="0">
              <a:ln>
                <a:noFill/>
              </a:ln>
              <a:solidFill>
                <a:srgbClr val="000000"/>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12" name="Rectangle 59"/>
          <p:cNvSpPr/>
          <p:nvPr/>
        </p:nvSpPr>
        <p:spPr>
          <a:xfrm>
            <a:off x="642620" y="438785"/>
            <a:ext cx="11051540" cy="799465"/>
          </a:xfrm>
          <a:prstGeom prst="rect">
            <a:avLst/>
          </a:prstGeom>
        </p:spPr>
        <p:txBody>
          <a:bodyPr wrap="square" lIns="0" tIns="0" rIns="0" bIns="0">
            <a:spAutoFit/>
          </a:bodyPr>
          <a:lstStyle/>
          <a:p>
            <a:pPr lvl="0" algn="ctr" eaLnBrk="1" latinLnBrk="0" hangingPunct="1">
              <a:lnSpc>
                <a:spcPct val="130000"/>
              </a:lnSpc>
              <a:defRPr/>
            </a:pPr>
            <a:endParaRPr lang="zh-CN" altLang="en-US" sz="2400" b="1" kern="0" dirty="0">
              <a:solidFill>
                <a:srgbClr val="FF0000"/>
              </a:solidFill>
              <a:latin typeface="+mn-ea"/>
              <a:ea typeface="+mn-ea"/>
              <a:cs typeface="微软雅黑" panose="020B0503020204020204" pitchFamily="34" charset="-122"/>
              <a:sym typeface="Arial" panose="020B0604020202020204" pitchFamily="34" charset="0"/>
            </a:endParaRPr>
          </a:p>
          <a:p>
            <a:pPr marL="171450" lvl="0" indent="-171450" algn="just" eaLnBrk="1" latinLnBrk="0" hangingPunct="1">
              <a:lnSpc>
                <a:spcPct val="130000"/>
              </a:lnSpc>
              <a:buFont typeface="Arial" panose="020B0604020202020204" pitchFamily="34" charset="0"/>
              <a:buChar char="•"/>
              <a:defRPr/>
            </a:pPr>
            <a:endParaRPr sz="1600" kern="0" dirty="0">
              <a:solidFill>
                <a:schemeClr val="tx1"/>
              </a:solidFill>
              <a:latin typeface="+mn-ea"/>
              <a:ea typeface="+mn-ea"/>
              <a:cs typeface="微软雅黑" panose="020B0503020204020204" pitchFamily="34" charset="-122"/>
              <a:sym typeface="Arial" panose="020B0604020202020204" pitchFamily="34" charset="0"/>
            </a:endParaRPr>
          </a:p>
        </p:txBody>
      </p:sp>
      <p:sp>
        <p:nvSpPr>
          <p:cNvPr id="3" name="灯片编号占位符 2"/>
          <p:cNvSpPr>
            <a:spLocks noGrp="1"/>
          </p:cNvSpPr>
          <p:nvPr>
            <p:ph type="sldNum" sz="quarter" idx="10"/>
          </p:nvPr>
        </p:nvSpPr>
        <p:spPr>
          <a:xfrm>
            <a:off x="11418570" y="6245225"/>
            <a:ext cx="522605" cy="334645"/>
          </a:xfrm>
        </p:spPr>
        <p:txBody>
          <a:bodyPr/>
          <a:lstStyle/>
          <a:p>
            <a:pPr>
              <a:defRPr/>
            </a:pPr>
            <a:r>
              <a:rPr lang="en-US" altLang="zh-CN"/>
              <a:t>1</a:t>
            </a:r>
            <a:endParaRPr lang="en-US" altLang="zh-CN"/>
          </a:p>
        </p:txBody>
      </p:sp>
      <p:sp>
        <p:nvSpPr>
          <p:cNvPr id="5" name="文本框 4"/>
          <p:cNvSpPr txBox="1"/>
          <p:nvPr/>
        </p:nvSpPr>
        <p:spPr>
          <a:xfrm>
            <a:off x="33020" y="377190"/>
            <a:ext cx="5397500" cy="398780"/>
          </a:xfrm>
          <a:prstGeom prst="rect">
            <a:avLst/>
          </a:prstGeom>
          <a:noFill/>
        </p:spPr>
        <p:txBody>
          <a:bodyPr wrap="square" rtlCol="0">
            <a:spAutoFit/>
            <a:scene3d>
              <a:camera prst="orthographicFront"/>
              <a:lightRig rig="threePt" dir="t"/>
            </a:scene3d>
            <a:sp3d contourW="12700"/>
          </a:bodyPr>
          <a:lstStyle/>
          <a:p>
            <a:pPr algn="l"/>
            <a:r>
              <a:rPr lang="zh-CN" altLang="en-US" sz="2000" dirty="0">
                <a:solidFill>
                  <a:srgbClr val="C00000"/>
                </a:solidFill>
                <a:latin typeface="微软雅黑" panose="020B0503020204020204" pitchFamily="34" charset="-122"/>
                <a:ea typeface="微软雅黑" panose="020B0503020204020204" pitchFamily="34" charset="-122"/>
              </a:rPr>
              <a:t>一</a:t>
            </a:r>
            <a:r>
              <a:rPr lang="zh-CN" altLang="en-US" sz="2000" dirty="0" smtClean="0">
                <a:solidFill>
                  <a:srgbClr val="C00000"/>
                </a:solidFill>
                <a:latin typeface="微软雅黑" panose="020B0503020204020204" pitchFamily="34" charset="-122"/>
                <a:ea typeface="微软雅黑" panose="020B0503020204020204" pitchFamily="34" charset="-122"/>
              </a:rPr>
              <a:t>、“风险为本”的原则贯穿全文</a:t>
            </a:r>
            <a:endParaRPr lang="zh-CN" altLang="en-US" sz="2000" dirty="0">
              <a:solidFill>
                <a:srgbClr val="C00000"/>
              </a:solidFill>
              <a:latin typeface="微软雅黑" panose="020B0503020204020204" pitchFamily="34" charset="-122"/>
              <a:ea typeface="微软雅黑" panose="020B0503020204020204" pitchFamily="34" charset="-122"/>
            </a:endParaRPr>
          </a:p>
        </p:txBody>
      </p:sp>
      <p:sp>
        <p:nvSpPr>
          <p:cNvPr id="11" name="文本框 10"/>
          <p:cNvSpPr txBox="1"/>
          <p:nvPr/>
        </p:nvSpPr>
        <p:spPr>
          <a:xfrm>
            <a:off x="546735" y="916940"/>
            <a:ext cx="10772775" cy="5262979"/>
          </a:xfrm>
          <a:prstGeom prst="rect">
            <a:avLst/>
          </a:prstGeom>
          <a:noFill/>
        </p:spPr>
        <p:txBody>
          <a:bodyPr wrap="square" rtlCol="0">
            <a:spAutoFit/>
          </a:bodyPr>
          <a:lstStyle/>
          <a:p>
            <a:pPr marL="457200" lvl="0" indent="-457200">
              <a:buFont typeface="Wingdings" panose="05000000000000000000" pitchFamily="2" charset="2"/>
              <a:buChar char="ü"/>
            </a:pPr>
            <a:r>
              <a:rPr lang="zh-CN" altLang="en-US" sz="2800" dirty="0">
                <a:latin typeface="楷体" panose="02010609060101010101" charset="-122"/>
                <a:ea typeface="楷体" panose="02010609060101010101" charset="-122"/>
              </a:rPr>
              <a:t>明确提出人员配置等基础管理资源要求</a:t>
            </a:r>
            <a:endParaRPr lang="zh-CN" altLang="en-US" sz="2800" dirty="0">
              <a:latin typeface="楷体" panose="02010609060101010101" charset="-122"/>
              <a:ea typeface="楷体" panose="02010609060101010101" charset="-122"/>
            </a:endParaRPr>
          </a:p>
          <a:p>
            <a:pPr>
              <a:lnSpc>
                <a:spcPct val="200000"/>
              </a:lnSpc>
            </a:pPr>
            <a:r>
              <a:rPr lang="zh-CN" altLang="en-US" sz="1800" dirty="0" smtClean="0">
                <a:latin typeface="微软雅黑" panose="020B0503020204020204" pitchFamily="34" charset="-122"/>
                <a:ea typeface="微软雅黑" panose="020B0503020204020204" pitchFamily="34" charset="-122"/>
              </a:rPr>
              <a:t>      金融</a:t>
            </a:r>
            <a:r>
              <a:rPr lang="zh-CN" altLang="en-US" sz="1800" dirty="0">
                <a:latin typeface="微软雅黑" panose="020B0503020204020204" pitchFamily="34" charset="-122"/>
                <a:ea typeface="微软雅黑" panose="020B0503020204020204" pitchFamily="34" charset="-122"/>
              </a:rPr>
              <a:t>机构应根据经营规模和洗钱风险状况配备相应的人员，定期评估洗钱风险状况并制定相应的风险管理制度和流程，根据需要建立相关信息系统，通过内部审计或者社会审计等方式，监督反洗钱内部控制制度的有效实施</a:t>
            </a:r>
            <a:r>
              <a:rPr lang="zh-CN" altLang="en-US" sz="1800" dirty="0" smtClean="0">
                <a:latin typeface="微软雅黑" panose="020B0503020204020204" pitchFamily="34" charset="-122"/>
                <a:ea typeface="微软雅黑" panose="020B0503020204020204" pitchFamily="34" charset="-122"/>
              </a:rPr>
              <a:t>。</a:t>
            </a:r>
            <a:endParaRPr lang="en-US" altLang="zh-CN" sz="1800" dirty="0" smtClean="0">
              <a:latin typeface="微软雅黑" panose="020B0503020204020204" pitchFamily="34" charset="-122"/>
              <a:ea typeface="微软雅黑" panose="020B0503020204020204" pitchFamily="34" charset="-122"/>
            </a:endParaRPr>
          </a:p>
          <a:p>
            <a:pPr marL="457200" indent="-457200">
              <a:lnSpc>
                <a:spcPct val="200000"/>
              </a:lnSpc>
              <a:buFont typeface="Wingdings" panose="05000000000000000000" pitchFamily="2" charset="2"/>
              <a:buChar char="ü"/>
            </a:pPr>
            <a:r>
              <a:rPr lang="zh-CN" altLang="en-US" sz="2800" dirty="0">
                <a:latin typeface="楷体" panose="02010609060101010101" charset="-122"/>
                <a:ea typeface="楷体" panose="02010609060101010101" charset="-122"/>
              </a:rPr>
              <a:t>反洗钱措施应当与反洗钱风险相</a:t>
            </a:r>
            <a:r>
              <a:rPr lang="zh-CN" altLang="en-US" sz="2800" dirty="0" smtClean="0">
                <a:latin typeface="楷体" panose="02010609060101010101" charset="-122"/>
                <a:ea typeface="楷体" panose="02010609060101010101" charset="-122"/>
              </a:rPr>
              <a:t>适应</a:t>
            </a:r>
            <a:endParaRPr lang="en-US" altLang="zh-CN" sz="2800" dirty="0" smtClean="0">
              <a:latin typeface="楷体" panose="02010609060101010101" charset="-122"/>
              <a:ea typeface="楷体" panose="02010609060101010101" charset="-122"/>
            </a:endParaRPr>
          </a:p>
          <a:p>
            <a:pPr>
              <a:lnSpc>
                <a:spcPct val="200000"/>
              </a:lnSpc>
            </a:pPr>
            <a:r>
              <a:rPr lang="zh-CN" altLang="en-US" sz="1800" dirty="0" smtClean="0">
                <a:latin typeface="微软雅黑" panose="020B0503020204020204" pitchFamily="34" charset="-122"/>
                <a:ea typeface="微软雅黑" panose="020B0503020204020204" pitchFamily="34" charset="-122"/>
              </a:rPr>
              <a:t>       金融</a:t>
            </a:r>
            <a:r>
              <a:rPr lang="zh-CN" altLang="en-US" sz="1800" dirty="0">
                <a:latin typeface="微软雅黑" panose="020B0503020204020204" pitchFamily="34" charset="-122"/>
                <a:ea typeface="微软雅黑" panose="020B0503020204020204" pitchFamily="34" charset="-122"/>
              </a:rPr>
              <a:t>机构采取洗钱风险管理措施，应当在其业务权限范围内按照有关管理规定的要求和程序进行，平衡好管理洗钱风险与优化金融服务的关系，不得采取与洗钱风险状况明显不相匹配的措施，保障与客户依法享有的医疗、社会保障、公用事业服务等相关的基本的、必需的金融服务。</a:t>
            </a:r>
            <a:endParaRPr lang="en-US" altLang="zh-CN" sz="1800" dirty="0">
              <a:latin typeface="微软雅黑" panose="020B0503020204020204" pitchFamily="34" charset="-122"/>
              <a:ea typeface="微软雅黑" panose="020B0503020204020204" pitchFamily="34" charset="-122"/>
            </a:endParaRPr>
          </a:p>
          <a:p>
            <a:pPr marL="0" indent="0">
              <a:lnSpc>
                <a:spcPct val="200000"/>
              </a:lnSpc>
              <a:buFont typeface="Wingdings" panose="05000000000000000000" charset="0"/>
              <a:buNone/>
            </a:pPr>
            <a:endParaRPr lang="zh-CN" altLang="en-US" sz="1800" dirty="0">
              <a:latin typeface="微软雅黑" panose="020B0503020204020204" pitchFamily="34" charset="-122"/>
              <a:ea typeface="微软雅黑" panose="020B0503020204020204" pitchFamily="34" charset="-122"/>
            </a:endParaRPr>
          </a:p>
        </p:txBody>
      </p:sp>
    </p:spTree>
    <p:custDataLst>
      <p:tags r:id="rId5"/>
    </p:custData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1"/>
            </p:custDataLst>
          </p:nvPr>
        </p:nvGraphicFramePr>
        <p:xfrm>
          <a:off x="1525588" y="1588"/>
          <a:ext cx="1588" cy="1588"/>
        </p:xfrm>
        <a:graphic>
          <a:graphicData uri="http://schemas.openxmlformats.org/presentationml/2006/ole">
            <mc:AlternateContent xmlns:mc="http://schemas.openxmlformats.org/markup-compatibility/2006">
              <mc:Choice xmlns:v="urn:schemas-microsoft-com:vml" Requires="v">
                <p:oleObj spid="_x0000_s140292" name="think-cell Slide" r:id="rId2" imgW="5715" imgH="5715" progId="TCLayout.ActiveDocument.1">
                  <p:embed/>
                </p:oleObj>
              </mc:Choice>
              <mc:Fallback>
                <p:oleObj name="think-cell Slide" r:id="rId2" imgW="5715" imgH="5715" progId="TCLayout.ActiveDocument.1">
                  <p:embed/>
                  <p:pic>
                    <p:nvPicPr>
                      <p:cNvPr id="0" name="Object 3" hidden="1"/>
                      <p:cNvPicPr/>
                      <p:nvPr/>
                    </p:nvPicPr>
                    <p:blipFill>
                      <a:blip r:embed="rId3"/>
                      <a:stretch>
                        <a:fillRect/>
                      </a:stretch>
                    </p:blipFill>
                    <p:spPr>
                      <a:xfrm>
                        <a:off x="1525588" y="1588"/>
                        <a:ext cx="1588" cy="1588"/>
                      </a:xfrm>
                      <a:prstGeom prst="rect">
                        <a:avLst/>
                      </a:prstGeom>
                    </p:spPr>
                  </p:pic>
                </p:oleObj>
              </mc:Fallback>
            </mc:AlternateContent>
          </a:graphicData>
        </a:graphic>
      </p:graphicFrame>
      <p:sp>
        <p:nvSpPr>
          <p:cNvPr id="10" name="Rectangle 9" hidden="1"/>
          <p:cNvSpPr/>
          <p:nvPr>
            <p:custDataLst>
              <p:tags r:id="rId4"/>
            </p:custDataLst>
          </p:nvPr>
        </p:nvSpPr>
        <p:spPr bwMode="auto">
          <a:xfrm>
            <a:off x="1524000" y="0"/>
            <a:ext cx="158750" cy="158750"/>
          </a:xfrm>
          <a:prstGeom prst="rect">
            <a:avLst/>
          </a:prstGeom>
          <a:solidFill>
            <a:schemeClr val="accent1"/>
          </a:solidFill>
          <a:ln w="9525" cap="flat" cmpd="sng" algn="ctr">
            <a:solidFill>
              <a:schemeClr val="tx1"/>
            </a:solidFill>
            <a:prstDash val="solid"/>
            <a:round/>
            <a:headEnd type="none" w="med" len="med"/>
            <a:tailEnd type="none" w="med" len="med"/>
          </a:ln>
        </p:spPr>
        <p:txBody>
          <a:bodyPr vert="horz" wrap="none" lIns="0" tIns="0" rIns="0" bIns="0" numCol="1" rtlCol="0"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2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8" name="Rectangle 39"/>
          <p:cNvSpPr>
            <a:spLocks noChangeArrowheads="1"/>
          </p:cNvSpPr>
          <p:nvPr/>
        </p:nvSpPr>
        <p:spPr bwMode="auto">
          <a:xfrm>
            <a:off x="1524001" y="-130805"/>
            <a:ext cx="184731" cy="261610"/>
          </a:xfrm>
          <a:prstGeom prst="rect">
            <a:avLst/>
          </a:prstGeom>
          <a:noFill/>
          <a:ln>
            <a:noFill/>
          </a:ln>
          <a:effectLst>
            <a:prstShdw prst="shdw17" dist="17961" dir="2700000">
              <a:schemeClr val="accent1">
                <a:gamma/>
                <a:shade val="60000"/>
                <a:invGamma/>
              </a:schemeClr>
            </a:prstShdw>
          </a:effectLst>
        </p:spPr>
        <p:txBody>
          <a:bodyPr wrap="none" anchor="ctr">
            <a:spAutoFit/>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100" b="0" i="0" u="none" strike="noStrike" kern="1200" cap="none" spc="0" normalizeH="0" baseline="0" noProof="0">
              <a:ln>
                <a:noFill/>
              </a:ln>
              <a:solidFill>
                <a:srgbClr val="000000"/>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2" name="Rectangle 6"/>
          <p:cNvSpPr>
            <a:spLocks noChangeArrowheads="1"/>
          </p:cNvSpPr>
          <p:nvPr/>
        </p:nvSpPr>
        <p:spPr bwMode="auto">
          <a:xfrm>
            <a:off x="1524001" y="-130805"/>
            <a:ext cx="184731" cy="261610"/>
          </a:xfrm>
          <a:prstGeom prst="rect">
            <a:avLst/>
          </a:prstGeom>
          <a:noFill/>
          <a:ln>
            <a:noFill/>
          </a:ln>
          <a:effectLst>
            <a:prstShdw prst="shdw17" dist="17961" dir="2700000">
              <a:schemeClr val="accent1">
                <a:gamma/>
                <a:shade val="60000"/>
                <a:invGamma/>
              </a:schemeClr>
            </a:prstShdw>
          </a:effectLst>
        </p:spPr>
        <p:txBody>
          <a:bodyPr wrap="none" anchor="ctr">
            <a:spAutoFit/>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100" b="0" i="0" u="none" strike="noStrike" kern="1200" cap="none" spc="0" normalizeH="0" baseline="0" noProof="0">
              <a:ln>
                <a:noFill/>
              </a:ln>
              <a:solidFill>
                <a:srgbClr val="000000"/>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12" name="Rectangle 59"/>
          <p:cNvSpPr/>
          <p:nvPr/>
        </p:nvSpPr>
        <p:spPr>
          <a:xfrm>
            <a:off x="642620" y="438785"/>
            <a:ext cx="11051540" cy="799465"/>
          </a:xfrm>
          <a:prstGeom prst="rect">
            <a:avLst/>
          </a:prstGeom>
        </p:spPr>
        <p:txBody>
          <a:bodyPr wrap="square" lIns="0" tIns="0" rIns="0" bIns="0">
            <a:spAutoFit/>
          </a:bodyPr>
          <a:lstStyle/>
          <a:p>
            <a:pPr lvl="0" algn="ctr" eaLnBrk="1" latinLnBrk="0" hangingPunct="1">
              <a:lnSpc>
                <a:spcPct val="130000"/>
              </a:lnSpc>
              <a:defRPr/>
            </a:pPr>
            <a:endParaRPr lang="zh-CN" altLang="en-US" sz="2400" b="1" kern="0" dirty="0">
              <a:solidFill>
                <a:srgbClr val="FF0000"/>
              </a:solidFill>
              <a:latin typeface="+mn-ea"/>
              <a:ea typeface="+mn-ea"/>
              <a:cs typeface="微软雅黑" panose="020B0503020204020204" pitchFamily="34" charset="-122"/>
              <a:sym typeface="Arial" panose="020B0604020202020204" pitchFamily="34" charset="0"/>
            </a:endParaRPr>
          </a:p>
          <a:p>
            <a:pPr marL="171450" lvl="0" indent="-171450" algn="just" eaLnBrk="1" latinLnBrk="0" hangingPunct="1">
              <a:lnSpc>
                <a:spcPct val="130000"/>
              </a:lnSpc>
              <a:buFont typeface="Arial" panose="020B0604020202020204" pitchFamily="34" charset="0"/>
              <a:buChar char="•"/>
              <a:defRPr/>
            </a:pPr>
            <a:endParaRPr sz="1600" kern="0" dirty="0">
              <a:solidFill>
                <a:schemeClr val="tx1"/>
              </a:solidFill>
              <a:latin typeface="+mn-ea"/>
              <a:ea typeface="+mn-ea"/>
              <a:cs typeface="微软雅黑" panose="020B0503020204020204" pitchFamily="34" charset="-122"/>
              <a:sym typeface="Arial" panose="020B0604020202020204" pitchFamily="34" charset="0"/>
            </a:endParaRPr>
          </a:p>
        </p:txBody>
      </p:sp>
      <p:sp>
        <p:nvSpPr>
          <p:cNvPr id="3" name="灯片编号占位符 2"/>
          <p:cNvSpPr>
            <a:spLocks noGrp="1"/>
          </p:cNvSpPr>
          <p:nvPr>
            <p:ph type="sldNum" sz="quarter" idx="10"/>
          </p:nvPr>
        </p:nvSpPr>
        <p:spPr>
          <a:xfrm>
            <a:off x="11418570" y="6245225"/>
            <a:ext cx="522605" cy="334645"/>
          </a:xfrm>
        </p:spPr>
        <p:txBody>
          <a:bodyPr/>
          <a:lstStyle/>
          <a:p>
            <a:pPr>
              <a:defRPr/>
            </a:pPr>
            <a:r>
              <a:rPr lang="en-US" altLang="zh-CN"/>
              <a:t>2</a:t>
            </a:r>
            <a:endParaRPr lang="en-US" altLang="zh-CN"/>
          </a:p>
        </p:txBody>
      </p:sp>
      <p:sp>
        <p:nvSpPr>
          <p:cNvPr id="5" name="文本框 4"/>
          <p:cNvSpPr txBox="1"/>
          <p:nvPr/>
        </p:nvSpPr>
        <p:spPr>
          <a:xfrm>
            <a:off x="33020" y="377190"/>
            <a:ext cx="5397500" cy="398780"/>
          </a:xfrm>
          <a:prstGeom prst="rect">
            <a:avLst/>
          </a:prstGeom>
          <a:noFill/>
        </p:spPr>
        <p:txBody>
          <a:bodyPr wrap="square" rtlCol="0">
            <a:spAutoFit/>
            <a:scene3d>
              <a:camera prst="orthographicFront"/>
              <a:lightRig rig="threePt" dir="t"/>
            </a:scene3d>
            <a:sp3d contourW="12700"/>
          </a:bodyPr>
          <a:lstStyle/>
          <a:p>
            <a:pPr algn="l"/>
            <a:r>
              <a:rPr lang="zh-CN" altLang="en-US" sz="2000" dirty="0">
                <a:solidFill>
                  <a:srgbClr val="C00000"/>
                </a:solidFill>
                <a:latin typeface="微软雅黑" panose="020B0503020204020204" pitchFamily="34" charset="-122"/>
                <a:ea typeface="微软雅黑" panose="020B0503020204020204" pitchFamily="34" charset="-122"/>
              </a:rPr>
              <a:t>二、推动跨部门反洗钱管理和协调机制的强化</a:t>
            </a:r>
            <a:endParaRPr lang="zh-CN" altLang="en-US" sz="2000" dirty="0">
              <a:solidFill>
                <a:srgbClr val="C00000"/>
              </a:solidFill>
              <a:latin typeface="微软雅黑" panose="020B0503020204020204" pitchFamily="34" charset="-122"/>
              <a:ea typeface="微软雅黑" panose="020B0503020204020204" pitchFamily="34" charset="-122"/>
            </a:endParaRPr>
          </a:p>
        </p:txBody>
      </p:sp>
      <p:sp>
        <p:nvSpPr>
          <p:cNvPr id="11" name="文本框 10"/>
          <p:cNvSpPr txBox="1"/>
          <p:nvPr/>
        </p:nvSpPr>
        <p:spPr>
          <a:xfrm>
            <a:off x="546735" y="1060450"/>
            <a:ext cx="10772775" cy="4661535"/>
          </a:xfrm>
          <a:prstGeom prst="rect">
            <a:avLst/>
          </a:prstGeom>
          <a:noFill/>
        </p:spPr>
        <p:txBody>
          <a:bodyPr wrap="square" rtlCol="0">
            <a:spAutoFit/>
          </a:bodyPr>
          <a:lstStyle/>
          <a:p>
            <a:pPr marL="457200" indent="-457200">
              <a:lnSpc>
                <a:spcPct val="150000"/>
              </a:lnSpc>
              <a:buFont typeface="Wingdings" panose="05000000000000000000" charset="0"/>
              <a:buChar char=""/>
            </a:pPr>
            <a:r>
              <a:rPr lang="zh-CN" altLang="en-US" sz="2800" dirty="0">
                <a:latin typeface="楷体" panose="02010609060101010101" charset="-122"/>
                <a:ea typeface="楷体" panose="02010609060101010101" charset="-122"/>
              </a:rPr>
              <a:t>金融管理部门参与反洗钱立法及监管工作</a:t>
            </a:r>
            <a:endParaRPr lang="zh-CN" altLang="en-US" sz="2800" dirty="0">
              <a:latin typeface="楷体" panose="02010609060101010101" charset="-122"/>
              <a:ea typeface="楷体" panose="02010609060101010101" charset="-122"/>
            </a:endParaRPr>
          </a:p>
          <a:p>
            <a:pPr marL="0" indent="0">
              <a:lnSpc>
                <a:spcPct val="150000"/>
              </a:lnSpc>
              <a:buFont typeface="Wingdings" panose="05000000000000000000" charset="0"/>
              <a:buNone/>
            </a:pPr>
            <a:r>
              <a:rPr lang="zh-CN" altLang="en-US" sz="2000" dirty="0">
                <a:latin typeface="微软雅黑" panose="020B0503020204020204" pitchFamily="34" charset="-122"/>
                <a:ea typeface="微软雅黑" panose="020B0503020204020204" pitchFamily="34" charset="-122"/>
              </a:rPr>
              <a:t>  </a:t>
            </a:r>
            <a:r>
              <a:rPr lang="zh-CN" altLang="en-US" sz="1800" dirty="0">
                <a:latin typeface="微软雅黑" panose="020B0503020204020204" pitchFamily="34" charset="-122"/>
                <a:ea typeface="微软雅黑" panose="020B0503020204020204" pitchFamily="34" charset="-122"/>
              </a:rPr>
              <a:t>   有关金融管理部门应当在金融机构市场准入中落实反洗钱审查要求。在监督管理工作中发现金融机构违反反洗钱规定的，应当将线索移送反洗钱行政主管部门，并配合其进行处理</a:t>
            </a:r>
            <a:endParaRPr lang="zh-CN" altLang="en-US" sz="2000" dirty="0">
              <a:latin typeface="微软雅黑" panose="020B0503020204020204" pitchFamily="34" charset="-122"/>
              <a:ea typeface="微软雅黑" panose="020B0503020204020204" pitchFamily="34" charset="-122"/>
            </a:endParaRPr>
          </a:p>
          <a:p>
            <a:pPr marL="457200" indent="-457200">
              <a:lnSpc>
                <a:spcPct val="150000"/>
              </a:lnSpc>
              <a:buFont typeface="Wingdings" panose="05000000000000000000" charset="0"/>
              <a:buChar char=""/>
            </a:pPr>
            <a:r>
              <a:rPr lang="zh-CN" altLang="en-US" sz="2800" dirty="0">
                <a:latin typeface="楷体" panose="02010609060101010101" charset="-122"/>
                <a:ea typeface="楷体" panose="02010609060101010101" charset="-122"/>
              </a:rPr>
              <a:t>市场监管等行政管理部门的反洗钱监管职责的扩大</a:t>
            </a:r>
            <a:endParaRPr lang="zh-CN" altLang="en-US" sz="2800" dirty="0">
              <a:latin typeface="楷体" panose="02010609060101010101" charset="-122"/>
              <a:ea typeface="楷体" panose="02010609060101010101" charset="-122"/>
            </a:endParaRPr>
          </a:p>
          <a:p>
            <a:pPr marL="0" indent="0">
              <a:lnSpc>
                <a:spcPct val="150000"/>
              </a:lnSpc>
              <a:buFont typeface="Wingdings" panose="05000000000000000000" charset="0"/>
              <a:buNone/>
            </a:pPr>
            <a:r>
              <a:rPr lang="zh-CN" altLang="en-US" sz="2000" dirty="0">
                <a:latin typeface="微软雅黑" panose="020B0503020204020204" pitchFamily="34" charset="-122"/>
                <a:ea typeface="微软雅黑" panose="020B0503020204020204" pitchFamily="34" charset="-122"/>
                <a:sym typeface="+mn-ea"/>
              </a:rPr>
              <a:t>     </a:t>
            </a:r>
            <a:r>
              <a:rPr lang="zh-CN" altLang="en-US" sz="1800" dirty="0">
                <a:latin typeface="微软雅黑" panose="020B0503020204020204" pitchFamily="34" charset="-122"/>
                <a:ea typeface="微软雅黑" panose="020B0503020204020204" pitchFamily="34" charset="-122"/>
                <a:sym typeface="+mn-ea"/>
              </a:rPr>
              <a:t>出入境携带金额申报及通报机制</a:t>
            </a:r>
            <a:r>
              <a:rPr lang="en-US" altLang="zh-CN" sz="1800" dirty="0">
                <a:latin typeface="微软雅黑" panose="020B0503020204020204" pitchFamily="34" charset="-122"/>
                <a:ea typeface="微软雅黑" panose="020B0503020204020204" pitchFamily="34" charset="-122"/>
                <a:sym typeface="+mn-ea"/>
              </a:rPr>
              <a:t>——</a:t>
            </a:r>
            <a:r>
              <a:rPr lang="zh-CN" altLang="en-US" sz="1800" dirty="0">
                <a:latin typeface="微软雅黑" panose="020B0503020204020204" pitchFamily="34" charset="-122"/>
                <a:ea typeface="微软雅黑" panose="020B0503020204020204" pitchFamily="34" charset="-122"/>
                <a:sym typeface="+mn-ea"/>
              </a:rPr>
              <a:t>海关；建立法人、非法人组织受益所有人信息管理制度</a:t>
            </a:r>
            <a:r>
              <a:rPr lang="en-US" altLang="zh-CN" sz="1800" dirty="0">
                <a:latin typeface="微软雅黑" panose="020B0503020204020204" pitchFamily="34" charset="-122"/>
                <a:ea typeface="微软雅黑" panose="020B0503020204020204" pitchFamily="34" charset="-122"/>
                <a:sym typeface="+mn-ea"/>
              </a:rPr>
              <a:t>——市场监督管理部门</a:t>
            </a:r>
            <a:endParaRPr lang="en-US" altLang="zh-CN" sz="1800" dirty="0">
              <a:latin typeface="微软雅黑" panose="020B0503020204020204" pitchFamily="34" charset="-122"/>
              <a:ea typeface="微软雅黑" panose="020B0503020204020204" pitchFamily="34" charset="-122"/>
              <a:sym typeface="+mn-ea"/>
            </a:endParaRPr>
          </a:p>
          <a:p>
            <a:pPr marL="457200" indent="-457200">
              <a:lnSpc>
                <a:spcPct val="150000"/>
              </a:lnSpc>
              <a:buFont typeface="Wingdings" panose="05000000000000000000" charset="0"/>
              <a:buChar char=""/>
            </a:pPr>
            <a:r>
              <a:rPr lang="zh-CN" altLang="en-US" sz="2800" dirty="0">
                <a:latin typeface="楷体" panose="02010609060101010101" charset="-122"/>
                <a:ea typeface="楷体" panose="02010609060101010101" charset="-122"/>
              </a:rPr>
              <a:t>跨部门反洗钱线索及情报的协调机制</a:t>
            </a:r>
            <a:endParaRPr lang="zh-CN" altLang="en-US" sz="2800" dirty="0">
              <a:latin typeface="楷体" panose="02010609060101010101" charset="-122"/>
              <a:ea typeface="楷体" panose="02010609060101010101" charset="-122"/>
            </a:endParaRPr>
          </a:p>
          <a:p>
            <a:pPr marL="0" indent="0">
              <a:lnSpc>
                <a:spcPct val="150000"/>
              </a:lnSpc>
              <a:buFont typeface="Wingdings" panose="05000000000000000000" charset="0"/>
              <a:buNone/>
            </a:pPr>
            <a:r>
              <a:rPr lang="zh-CN" altLang="en-US" sz="2000" dirty="0">
                <a:latin typeface="微软雅黑" panose="020B0503020204020204" pitchFamily="34" charset="-122"/>
                <a:ea typeface="微软雅黑" panose="020B0503020204020204" pitchFamily="34" charset="-122"/>
              </a:rPr>
              <a:t>     </a:t>
            </a:r>
            <a:r>
              <a:rPr lang="zh-CN" altLang="en-US" sz="1800" dirty="0">
                <a:latin typeface="微软雅黑" panose="020B0503020204020204" pitchFamily="34" charset="-122"/>
                <a:ea typeface="微软雅黑" panose="020B0503020204020204" pitchFamily="34" charset="-122"/>
              </a:rPr>
              <a:t>基本形成了由人行、金融管理部门、市场监督、海关以及其他依法负有反洗钱监督管理职责的部门共同构成的反洗钱监督执法体系</a:t>
            </a:r>
            <a:endParaRPr lang="zh-CN" altLang="en-US" sz="1800" dirty="0">
              <a:latin typeface="微软雅黑" panose="020B0503020204020204" pitchFamily="34" charset="-122"/>
              <a:ea typeface="微软雅黑" panose="020B0503020204020204" pitchFamily="34" charset="-122"/>
            </a:endParaRPr>
          </a:p>
        </p:txBody>
      </p:sp>
    </p:spTree>
    <p:custDataLst>
      <p:tags r:id="rId5"/>
    </p:custData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1"/>
            </p:custDataLst>
          </p:nvPr>
        </p:nvGraphicFramePr>
        <p:xfrm>
          <a:off x="1525588" y="1588"/>
          <a:ext cx="1588" cy="1588"/>
        </p:xfrm>
        <a:graphic>
          <a:graphicData uri="http://schemas.openxmlformats.org/presentationml/2006/ole">
            <mc:AlternateContent xmlns:mc="http://schemas.openxmlformats.org/markup-compatibility/2006">
              <mc:Choice xmlns:v="urn:schemas-microsoft-com:vml" Requires="v">
                <p:oleObj spid="_x0000_s141316" name="think-cell Slide" r:id="rId2" imgW="5715" imgH="5715" progId="TCLayout.ActiveDocument.1">
                  <p:embed/>
                </p:oleObj>
              </mc:Choice>
              <mc:Fallback>
                <p:oleObj name="think-cell Slide" r:id="rId2" imgW="5715" imgH="5715" progId="TCLayout.ActiveDocument.1">
                  <p:embed/>
                  <p:pic>
                    <p:nvPicPr>
                      <p:cNvPr id="0" name="Object 3" hidden="1"/>
                      <p:cNvPicPr/>
                      <p:nvPr/>
                    </p:nvPicPr>
                    <p:blipFill>
                      <a:blip r:embed="rId3"/>
                      <a:stretch>
                        <a:fillRect/>
                      </a:stretch>
                    </p:blipFill>
                    <p:spPr>
                      <a:xfrm>
                        <a:off x="1525588" y="1588"/>
                        <a:ext cx="1588" cy="1588"/>
                      </a:xfrm>
                      <a:prstGeom prst="rect">
                        <a:avLst/>
                      </a:prstGeom>
                    </p:spPr>
                  </p:pic>
                </p:oleObj>
              </mc:Fallback>
            </mc:AlternateContent>
          </a:graphicData>
        </a:graphic>
      </p:graphicFrame>
      <p:sp>
        <p:nvSpPr>
          <p:cNvPr id="10" name="Rectangle 9" hidden="1"/>
          <p:cNvSpPr/>
          <p:nvPr>
            <p:custDataLst>
              <p:tags r:id="rId4"/>
            </p:custDataLst>
          </p:nvPr>
        </p:nvSpPr>
        <p:spPr bwMode="auto">
          <a:xfrm>
            <a:off x="1524000" y="0"/>
            <a:ext cx="158750" cy="158750"/>
          </a:xfrm>
          <a:prstGeom prst="rect">
            <a:avLst/>
          </a:prstGeom>
          <a:solidFill>
            <a:schemeClr val="accent1"/>
          </a:solidFill>
          <a:ln w="9525" cap="flat" cmpd="sng" algn="ctr">
            <a:solidFill>
              <a:schemeClr val="tx1"/>
            </a:solidFill>
            <a:prstDash val="solid"/>
            <a:round/>
            <a:headEnd type="none" w="med" len="med"/>
            <a:tailEnd type="none" w="med" len="med"/>
          </a:ln>
        </p:spPr>
        <p:txBody>
          <a:bodyPr vert="horz" wrap="none" lIns="0" tIns="0" rIns="0" bIns="0" numCol="1" rtlCol="0"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2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8" name="Rectangle 39"/>
          <p:cNvSpPr>
            <a:spLocks noChangeArrowheads="1"/>
          </p:cNvSpPr>
          <p:nvPr/>
        </p:nvSpPr>
        <p:spPr bwMode="auto">
          <a:xfrm>
            <a:off x="1524001" y="-130805"/>
            <a:ext cx="184731" cy="261610"/>
          </a:xfrm>
          <a:prstGeom prst="rect">
            <a:avLst/>
          </a:prstGeom>
          <a:noFill/>
          <a:ln>
            <a:noFill/>
          </a:ln>
          <a:effectLst>
            <a:prstShdw prst="shdw17" dist="17961" dir="2700000">
              <a:schemeClr val="accent1">
                <a:gamma/>
                <a:shade val="60000"/>
                <a:invGamma/>
              </a:schemeClr>
            </a:prstShdw>
          </a:effectLst>
        </p:spPr>
        <p:txBody>
          <a:bodyPr wrap="none" anchor="ctr">
            <a:spAutoFit/>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100" b="0" i="0" u="none" strike="noStrike" kern="1200" cap="none" spc="0" normalizeH="0" baseline="0" noProof="0">
              <a:ln>
                <a:noFill/>
              </a:ln>
              <a:solidFill>
                <a:srgbClr val="000000"/>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2" name="Rectangle 6"/>
          <p:cNvSpPr>
            <a:spLocks noChangeArrowheads="1"/>
          </p:cNvSpPr>
          <p:nvPr/>
        </p:nvSpPr>
        <p:spPr bwMode="auto">
          <a:xfrm>
            <a:off x="1524001" y="-130805"/>
            <a:ext cx="184731" cy="261610"/>
          </a:xfrm>
          <a:prstGeom prst="rect">
            <a:avLst/>
          </a:prstGeom>
          <a:noFill/>
          <a:ln>
            <a:noFill/>
          </a:ln>
          <a:effectLst>
            <a:prstShdw prst="shdw17" dist="17961" dir="2700000">
              <a:schemeClr val="accent1">
                <a:gamma/>
                <a:shade val="60000"/>
                <a:invGamma/>
              </a:schemeClr>
            </a:prstShdw>
          </a:effectLst>
        </p:spPr>
        <p:txBody>
          <a:bodyPr wrap="none" anchor="ctr">
            <a:spAutoFit/>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100" b="0" i="0" u="none" strike="noStrike" kern="1200" cap="none" spc="0" normalizeH="0" baseline="0" noProof="0">
              <a:ln>
                <a:noFill/>
              </a:ln>
              <a:solidFill>
                <a:srgbClr val="000000"/>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12" name="Rectangle 59"/>
          <p:cNvSpPr/>
          <p:nvPr/>
        </p:nvSpPr>
        <p:spPr>
          <a:xfrm>
            <a:off x="642620" y="438785"/>
            <a:ext cx="11051540" cy="799465"/>
          </a:xfrm>
          <a:prstGeom prst="rect">
            <a:avLst/>
          </a:prstGeom>
        </p:spPr>
        <p:txBody>
          <a:bodyPr wrap="square" lIns="0" tIns="0" rIns="0" bIns="0">
            <a:spAutoFit/>
          </a:bodyPr>
          <a:lstStyle/>
          <a:p>
            <a:pPr lvl="0" algn="ctr" eaLnBrk="1" latinLnBrk="0" hangingPunct="1">
              <a:lnSpc>
                <a:spcPct val="130000"/>
              </a:lnSpc>
              <a:defRPr/>
            </a:pPr>
            <a:endParaRPr lang="zh-CN" altLang="en-US" sz="2400" b="1" kern="0" dirty="0">
              <a:solidFill>
                <a:srgbClr val="FF0000"/>
              </a:solidFill>
              <a:latin typeface="+mn-ea"/>
              <a:ea typeface="+mn-ea"/>
              <a:cs typeface="微软雅黑" panose="020B0503020204020204" pitchFamily="34" charset="-122"/>
              <a:sym typeface="Arial" panose="020B0604020202020204" pitchFamily="34" charset="0"/>
            </a:endParaRPr>
          </a:p>
          <a:p>
            <a:pPr marL="171450" lvl="0" indent="-171450" algn="just" eaLnBrk="1" latinLnBrk="0" hangingPunct="1">
              <a:lnSpc>
                <a:spcPct val="130000"/>
              </a:lnSpc>
              <a:buFont typeface="Arial" panose="020B0604020202020204" pitchFamily="34" charset="0"/>
              <a:buChar char="•"/>
              <a:defRPr/>
            </a:pPr>
            <a:endParaRPr sz="1600" kern="0" dirty="0">
              <a:solidFill>
                <a:schemeClr val="tx1"/>
              </a:solidFill>
              <a:latin typeface="+mn-ea"/>
              <a:ea typeface="+mn-ea"/>
              <a:cs typeface="微软雅黑" panose="020B0503020204020204" pitchFamily="34" charset="-122"/>
              <a:sym typeface="Arial" panose="020B0604020202020204" pitchFamily="34" charset="0"/>
            </a:endParaRPr>
          </a:p>
        </p:txBody>
      </p:sp>
      <p:sp>
        <p:nvSpPr>
          <p:cNvPr id="3" name="灯片编号占位符 2"/>
          <p:cNvSpPr>
            <a:spLocks noGrp="1"/>
          </p:cNvSpPr>
          <p:nvPr>
            <p:ph type="sldNum" sz="quarter" idx="10"/>
          </p:nvPr>
        </p:nvSpPr>
        <p:spPr>
          <a:xfrm>
            <a:off x="11418570" y="6245225"/>
            <a:ext cx="522605" cy="334645"/>
          </a:xfrm>
        </p:spPr>
        <p:txBody>
          <a:bodyPr/>
          <a:lstStyle/>
          <a:p>
            <a:pPr>
              <a:defRPr/>
            </a:pPr>
            <a:r>
              <a:rPr lang="en-US" altLang="zh-CN"/>
              <a:t>3</a:t>
            </a:r>
            <a:endParaRPr lang="en-US" altLang="zh-CN"/>
          </a:p>
        </p:txBody>
      </p:sp>
      <p:sp>
        <p:nvSpPr>
          <p:cNvPr id="5" name="文本框 4"/>
          <p:cNvSpPr txBox="1"/>
          <p:nvPr/>
        </p:nvSpPr>
        <p:spPr>
          <a:xfrm>
            <a:off x="33020" y="377190"/>
            <a:ext cx="5397500" cy="706755"/>
          </a:xfrm>
          <a:prstGeom prst="rect">
            <a:avLst/>
          </a:prstGeom>
          <a:noFill/>
        </p:spPr>
        <p:txBody>
          <a:bodyPr wrap="square" rtlCol="0">
            <a:spAutoFit/>
            <a:scene3d>
              <a:camera prst="orthographicFront"/>
              <a:lightRig rig="threePt" dir="t"/>
            </a:scene3d>
            <a:sp3d contourW="12700"/>
          </a:bodyPr>
          <a:lstStyle/>
          <a:p>
            <a:pPr algn="l"/>
            <a:r>
              <a:rPr lang="zh-CN" altLang="en-US" sz="2000" dirty="0">
                <a:solidFill>
                  <a:srgbClr val="C00000"/>
                </a:solidFill>
                <a:latin typeface="微软雅黑" panose="020B0503020204020204" pitchFamily="34" charset="-122"/>
                <a:ea typeface="微软雅黑" panose="020B0503020204020204" pitchFamily="34" charset="-122"/>
              </a:rPr>
              <a:t>三、细化义务机构反洗钱义务，强化合规管理要求</a:t>
            </a:r>
            <a:endParaRPr lang="zh-CN" altLang="en-US" sz="2000" dirty="0">
              <a:solidFill>
                <a:srgbClr val="C00000"/>
              </a:solidFill>
              <a:latin typeface="微软雅黑" panose="020B0503020204020204" pitchFamily="34" charset="-122"/>
              <a:ea typeface="微软雅黑" panose="020B0503020204020204" pitchFamily="34" charset="-122"/>
            </a:endParaRPr>
          </a:p>
        </p:txBody>
      </p:sp>
      <p:sp>
        <p:nvSpPr>
          <p:cNvPr id="11" name="文本框 10"/>
          <p:cNvSpPr txBox="1"/>
          <p:nvPr/>
        </p:nvSpPr>
        <p:spPr>
          <a:xfrm>
            <a:off x="546735" y="988695"/>
            <a:ext cx="10772775" cy="5078313"/>
          </a:xfrm>
          <a:prstGeom prst="rect">
            <a:avLst/>
          </a:prstGeom>
          <a:noFill/>
        </p:spPr>
        <p:txBody>
          <a:bodyPr wrap="square" rtlCol="0">
            <a:spAutoFit/>
          </a:bodyPr>
          <a:lstStyle/>
          <a:p>
            <a:pPr marL="457200" indent="-457200">
              <a:lnSpc>
                <a:spcPct val="150000"/>
              </a:lnSpc>
              <a:buFont typeface="Wingdings" panose="05000000000000000000" charset="0"/>
              <a:buChar char=""/>
            </a:pPr>
            <a:r>
              <a:rPr lang="zh-CN" altLang="en-US" sz="1800" dirty="0">
                <a:latin typeface="楷体" panose="02010609060101010101" charset="-122"/>
                <a:ea typeface="楷体" panose="02010609060101010101" charset="-122"/>
              </a:rPr>
              <a:t>超越“客户身份识别”，“客户尽职调查措施”要求的确立</a:t>
            </a:r>
            <a:endParaRPr lang="zh-CN" altLang="en-US" sz="1800" dirty="0">
              <a:latin typeface="楷体" panose="02010609060101010101" charset="-122"/>
              <a:ea typeface="楷体" panose="02010609060101010101" charset="-122"/>
            </a:endParaRPr>
          </a:p>
          <a:p>
            <a:pPr marL="0" indent="0">
              <a:lnSpc>
                <a:spcPct val="150000"/>
              </a:lnSpc>
              <a:buFont typeface="Wingdings" panose="05000000000000000000" charset="0"/>
              <a:buNone/>
            </a:pPr>
            <a:r>
              <a:rPr lang="zh-CN" altLang="en-US" sz="1800" dirty="0">
                <a:latin typeface="微软雅黑" panose="020B0503020204020204" pitchFamily="34" charset="-122"/>
                <a:ea typeface="微软雅黑" panose="020B0503020204020204" pitchFamily="34" charset="-122"/>
              </a:rPr>
              <a:t>        明确客户尽职调查的基本要求；配合客户尽职调查的一般义务；持续尽职调查的要求</a:t>
            </a:r>
            <a:endParaRPr lang="zh-CN" altLang="en-US" sz="1800" dirty="0">
              <a:latin typeface="微软雅黑" panose="020B0503020204020204" pitchFamily="34" charset="-122"/>
              <a:ea typeface="微软雅黑" panose="020B0503020204020204" pitchFamily="34" charset="-122"/>
            </a:endParaRPr>
          </a:p>
          <a:p>
            <a:pPr marL="457200" indent="-457200">
              <a:lnSpc>
                <a:spcPct val="150000"/>
              </a:lnSpc>
              <a:buFont typeface="Wingdings" panose="05000000000000000000" charset="0"/>
              <a:buChar char=""/>
            </a:pPr>
            <a:r>
              <a:rPr lang="zh-CN" altLang="en-US" sz="1800" dirty="0">
                <a:latin typeface="楷体" panose="02010609060101010101" charset="-122"/>
                <a:ea typeface="楷体" panose="02010609060101010101" charset="-122"/>
                <a:sym typeface="+mn-ea"/>
              </a:rPr>
              <a:t>受益所有人概念的引入和标准发布</a:t>
            </a:r>
            <a:endParaRPr lang="zh-CN" altLang="en-US" sz="1800" dirty="0">
              <a:latin typeface="楷体" panose="02010609060101010101" charset="-122"/>
              <a:ea typeface="楷体" panose="02010609060101010101" charset="-122"/>
              <a:sym typeface="+mn-ea"/>
            </a:endParaRPr>
          </a:p>
          <a:p>
            <a:pPr marL="0" indent="0">
              <a:lnSpc>
                <a:spcPct val="150000"/>
              </a:lnSpc>
              <a:buFont typeface="Wingdings" panose="05000000000000000000" charset="0"/>
              <a:buNone/>
            </a:pPr>
            <a:r>
              <a:rPr lang="zh-CN" altLang="en-US" sz="1800" dirty="0">
                <a:latin typeface="微软雅黑" panose="020B0503020204020204" pitchFamily="34" charset="-122"/>
                <a:ea typeface="微软雅黑" panose="020B0503020204020204" pitchFamily="34" charset="-122"/>
                <a:sym typeface="+mn-ea"/>
              </a:rPr>
              <a:t>        后面会有专题解读</a:t>
            </a:r>
            <a:endParaRPr lang="zh-CN" altLang="en-US" sz="1800" dirty="0">
              <a:latin typeface="楷体" panose="02010609060101010101" charset="-122"/>
              <a:ea typeface="楷体" panose="02010609060101010101" charset="-122"/>
              <a:sym typeface="+mn-ea"/>
            </a:endParaRPr>
          </a:p>
          <a:p>
            <a:pPr marL="457200" indent="-457200">
              <a:lnSpc>
                <a:spcPct val="150000"/>
              </a:lnSpc>
              <a:buFont typeface="Wingdings" panose="05000000000000000000" charset="0"/>
              <a:buChar char=""/>
            </a:pPr>
            <a:r>
              <a:rPr lang="zh-CN" altLang="en-US" sz="1800" dirty="0">
                <a:latin typeface="楷体" panose="02010609060101010101" charset="-122"/>
                <a:ea typeface="楷体" panose="02010609060101010101" charset="-122"/>
              </a:rPr>
              <a:t>推出反洗钱特别预防措施：黑名单筛查及后续管控</a:t>
            </a:r>
            <a:endParaRPr lang="zh-CN" altLang="en-US" sz="1800" dirty="0">
              <a:latin typeface="楷体" panose="02010609060101010101" charset="-122"/>
              <a:ea typeface="楷体" panose="02010609060101010101" charset="-122"/>
            </a:endParaRPr>
          </a:p>
          <a:p>
            <a:pPr marL="0" indent="0">
              <a:lnSpc>
                <a:spcPct val="150000"/>
              </a:lnSpc>
              <a:buFont typeface="Wingdings" panose="05000000000000000000" charset="0"/>
              <a:buNone/>
            </a:pPr>
            <a:r>
              <a:rPr lang="zh-CN" altLang="en-US" sz="1800" dirty="0">
                <a:latin typeface="微软雅黑" panose="020B0503020204020204" pitchFamily="34" charset="-122"/>
                <a:ea typeface="微软雅黑" panose="020B0503020204020204" pitchFamily="34" charset="-122"/>
              </a:rPr>
              <a:t>        针对中国认定的恐怖组织和人员、安理会制裁名单及重大洗钱风险名单，可以采取停止提供金融等服务或者限制资金、资产转移等措施    </a:t>
            </a:r>
            <a:endParaRPr lang="zh-CN" altLang="en-US" sz="1800" dirty="0">
              <a:latin typeface="微软雅黑" panose="020B0503020204020204" pitchFamily="34" charset="-122"/>
              <a:ea typeface="微软雅黑" panose="020B0503020204020204" pitchFamily="34" charset="-122"/>
            </a:endParaRPr>
          </a:p>
          <a:p>
            <a:pPr marL="342900" indent="-342900">
              <a:lnSpc>
                <a:spcPct val="150000"/>
              </a:lnSpc>
              <a:buFont typeface="Wingdings" panose="05000000000000000000" charset="0"/>
              <a:buChar char=""/>
            </a:pPr>
            <a:r>
              <a:rPr lang="zh-CN" altLang="en-US" sz="1800" dirty="0">
                <a:latin typeface="楷体" panose="02010609060101010101" charset="-122"/>
                <a:ea typeface="楷体" panose="02010609060101010101" charset="-122"/>
              </a:rPr>
              <a:t>要求金融机构关注、评估运用新技术、新产品、新业务等带来的洗钱风险，根据情形采取相应措施，降低洗钱</a:t>
            </a:r>
            <a:r>
              <a:rPr lang="zh-CN" altLang="en-US" sz="1800" dirty="0" smtClean="0">
                <a:latin typeface="楷体" panose="02010609060101010101" charset="-122"/>
                <a:ea typeface="楷体" panose="02010609060101010101" charset="-122"/>
              </a:rPr>
              <a:t>风险</a:t>
            </a:r>
            <a:endParaRPr lang="zh-CN" altLang="en-US" sz="1800" dirty="0">
              <a:latin typeface="楷体" panose="02010609060101010101" charset="-122"/>
              <a:ea typeface="楷体" panose="02010609060101010101" charset="-122"/>
            </a:endParaRPr>
          </a:p>
          <a:p>
            <a:pPr marL="342900" indent="-342900">
              <a:lnSpc>
                <a:spcPct val="150000"/>
              </a:lnSpc>
              <a:buFont typeface="Wingdings" panose="05000000000000000000" charset="0"/>
              <a:buChar char=""/>
            </a:pPr>
            <a:r>
              <a:rPr lang="zh-CN" altLang="en-US" sz="1800" dirty="0">
                <a:latin typeface="楷体" panose="02010609060101010101" charset="-122"/>
                <a:ea typeface="楷体" panose="02010609060101010101" charset="-122"/>
              </a:rPr>
              <a:t>对集团型金融机构提出系统性管理</a:t>
            </a:r>
            <a:r>
              <a:rPr lang="zh-CN" altLang="en-US" sz="1800" dirty="0" smtClean="0">
                <a:latin typeface="楷体" panose="02010609060101010101" charset="-122"/>
                <a:ea typeface="楷体" panose="02010609060101010101" charset="-122"/>
              </a:rPr>
              <a:t>要求</a:t>
            </a:r>
            <a:endParaRPr lang="en-US" altLang="zh-CN" sz="1800" dirty="0" smtClean="0">
              <a:latin typeface="楷体" panose="02010609060101010101" charset="-122"/>
              <a:ea typeface="楷体" panose="02010609060101010101" charset="-122"/>
            </a:endParaRPr>
          </a:p>
          <a:p>
            <a:pPr marL="342900" indent="-342900">
              <a:lnSpc>
                <a:spcPct val="150000"/>
              </a:lnSpc>
              <a:buFont typeface="Wingdings" panose="05000000000000000000" charset="0"/>
              <a:buChar char=""/>
            </a:pPr>
            <a:r>
              <a:rPr lang="zh-CN" altLang="en-US" sz="1800" dirty="0" smtClean="0">
                <a:latin typeface="楷体" panose="02010609060101010101" charset="-122"/>
                <a:ea typeface="楷体" panose="02010609060101010101" charset="-122"/>
              </a:rPr>
              <a:t>将客户身份资料和交易记录保存时间进行提升，要求客户身份资料在业务关系结束后、客户交易信息在交易结束后，应当至少保存十年</a:t>
            </a:r>
            <a:endParaRPr lang="zh-CN" altLang="en-US" sz="1800" dirty="0">
              <a:latin typeface="楷体" panose="02010609060101010101" charset="-122"/>
              <a:ea typeface="楷体" panose="02010609060101010101" charset="-122"/>
            </a:endParaRPr>
          </a:p>
        </p:txBody>
      </p:sp>
    </p:spTree>
    <p:custDataLst>
      <p:tags r:id="rId5"/>
    </p:custData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1"/>
            </p:custDataLst>
          </p:nvPr>
        </p:nvGraphicFramePr>
        <p:xfrm>
          <a:off x="1525588" y="1588"/>
          <a:ext cx="1588" cy="1588"/>
        </p:xfrm>
        <a:graphic>
          <a:graphicData uri="http://schemas.openxmlformats.org/presentationml/2006/ole">
            <mc:AlternateContent xmlns:mc="http://schemas.openxmlformats.org/markup-compatibility/2006">
              <mc:Choice xmlns:v="urn:schemas-microsoft-com:vml" Requires="v">
                <p:oleObj spid="_x0000_s142340" name="think-cell Slide" r:id="rId2" imgW="5715" imgH="5715" progId="TCLayout.ActiveDocument.1">
                  <p:embed/>
                </p:oleObj>
              </mc:Choice>
              <mc:Fallback>
                <p:oleObj name="think-cell Slide" r:id="rId2" imgW="5715" imgH="5715" progId="TCLayout.ActiveDocument.1">
                  <p:embed/>
                  <p:pic>
                    <p:nvPicPr>
                      <p:cNvPr id="0" name="Object 3" hidden="1"/>
                      <p:cNvPicPr/>
                      <p:nvPr/>
                    </p:nvPicPr>
                    <p:blipFill>
                      <a:blip r:embed="rId3"/>
                      <a:stretch>
                        <a:fillRect/>
                      </a:stretch>
                    </p:blipFill>
                    <p:spPr>
                      <a:xfrm>
                        <a:off x="1525588" y="1588"/>
                        <a:ext cx="1588" cy="1588"/>
                      </a:xfrm>
                      <a:prstGeom prst="rect">
                        <a:avLst/>
                      </a:prstGeom>
                    </p:spPr>
                  </p:pic>
                </p:oleObj>
              </mc:Fallback>
            </mc:AlternateContent>
          </a:graphicData>
        </a:graphic>
      </p:graphicFrame>
      <p:sp>
        <p:nvSpPr>
          <p:cNvPr id="10" name="Rectangle 9" hidden="1"/>
          <p:cNvSpPr/>
          <p:nvPr>
            <p:custDataLst>
              <p:tags r:id="rId4"/>
            </p:custDataLst>
          </p:nvPr>
        </p:nvSpPr>
        <p:spPr bwMode="auto">
          <a:xfrm>
            <a:off x="1524000" y="0"/>
            <a:ext cx="158750" cy="158750"/>
          </a:xfrm>
          <a:prstGeom prst="rect">
            <a:avLst/>
          </a:prstGeom>
          <a:solidFill>
            <a:schemeClr val="accent1"/>
          </a:solidFill>
          <a:ln w="9525" cap="flat" cmpd="sng" algn="ctr">
            <a:solidFill>
              <a:schemeClr val="tx1"/>
            </a:solidFill>
            <a:prstDash val="solid"/>
            <a:round/>
            <a:headEnd type="none" w="med" len="med"/>
            <a:tailEnd type="none" w="med" len="med"/>
          </a:ln>
        </p:spPr>
        <p:txBody>
          <a:bodyPr vert="horz" wrap="none" lIns="0" tIns="0" rIns="0" bIns="0" numCol="1" rtlCol="0"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2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8" name="Rectangle 39"/>
          <p:cNvSpPr>
            <a:spLocks noChangeArrowheads="1"/>
          </p:cNvSpPr>
          <p:nvPr/>
        </p:nvSpPr>
        <p:spPr bwMode="auto">
          <a:xfrm>
            <a:off x="1524001" y="-130805"/>
            <a:ext cx="184731" cy="261610"/>
          </a:xfrm>
          <a:prstGeom prst="rect">
            <a:avLst/>
          </a:prstGeom>
          <a:noFill/>
          <a:ln>
            <a:noFill/>
          </a:ln>
          <a:effectLst>
            <a:prstShdw prst="shdw17" dist="17961" dir="2700000">
              <a:schemeClr val="accent1">
                <a:gamma/>
                <a:shade val="60000"/>
                <a:invGamma/>
              </a:schemeClr>
            </a:prstShdw>
          </a:effectLst>
        </p:spPr>
        <p:txBody>
          <a:bodyPr wrap="none" anchor="ctr">
            <a:spAutoFit/>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100" b="0" i="0" u="none" strike="noStrike" kern="1200" cap="none" spc="0" normalizeH="0" baseline="0" noProof="0">
              <a:ln>
                <a:noFill/>
              </a:ln>
              <a:solidFill>
                <a:srgbClr val="000000"/>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2" name="Rectangle 6"/>
          <p:cNvSpPr>
            <a:spLocks noChangeArrowheads="1"/>
          </p:cNvSpPr>
          <p:nvPr/>
        </p:nvSpPr>
        <p:spPr bwMode="auto">
          <a:xfrm>
            <a:off x="1524001" y="-130805"/>
            <a:ext cx="184731" cy="261610"/>
          </a:xfrm>
          <a:prstGeom prst="rect">
            <a:avLst/>
          </a:prstGeom>
          <a:noFill/>
          <a:ln>
            <a:noFill/>
          </a:ln>
          <a:effectLst>
            <a:prstShdw prst="shdw17" dist="17961" dir="2700000">
              <a:schemeClr val="accent1">
                <a:gamma/>
                <a:shade val="60000"/>
                <a:invGamma/>
              </a:schemeClr>
            </a:prstShdw>
          </a:effectLst>
        </p:spPr>
        <p:txBody>
          <a:bodyPr wrap="none" anchor="ctr">
            <a:spAutoFit/>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100" b="0" i="0" u="none" strike="noStrike" kern="1200" cap="none" spc="0" normalizeH="0" baseline="0" noProof="0">
              <a:ln>
                <a:noFill/>
              </a:ln>
              <a:solidFill>
                <a:srgbClr val="000000"/>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12" name="Rectangle 59"/>
          <p:cNvSpPr/>
          <p:nvPr/>
        </p:nvSpPr>
        <p:spPr>
          <a:xfrm>
            <a:off x="642620" y="438785"/>
            <a:ext cx="11051540" cy="799465"/>
          </a:xfrm>
          <a:prstGeom prst="rect">
            <a:avLst/>
          </a:prstGeom>
        </p:spPr>
        <p:txBody>
          <a:bodyPr wrap="square" lIns="0" tIns="0" rIns="0" bIns="0">
            <a:spAutoFit/>
          </a:bodyPr>
          <a:lstStyle/>
          <a:p>
            <a:pPr lvl="0" algn="ctr" eaLnBrk="1" latinLnBrk="0" hangingPunct="1">
              <a:lnSpc>
                <a:spcPct val="130000"/>
              </a:lnSpc>
              <a:defRPr/>
            </a:pPr>
            <a:endParaRPr lang="zh-CN" altLang="en-US" sz="2400" b="1" kern="0" dirty="0">
              <a:solidFill>
                <a:srgbClr val="FF0000"/>
              </a:solidFill>
              <a:latin typeface="+mn-ea"/>
              <a:ea typeface="+mn-ea"/>
              <a:cs typeface="微软雅黑" panose="020B0503020204020204" pitchFamily="34" charset="-122"/>
              <a:sym typeface="Arial" panose="020B0604020202020204" pitchFamily="34" charset="0"/>
            </a:endParaRPr>
          </a:p>
          <a:p>
            <a:pPr marL="171450" lvl="0" indent="-171450" algn="just" eaLnBrk="1" latinLnBrk="0" hangingPunct="1">
              <a:lnSpc>
                <a:spcPct val="130000"/>
              </a:lnSpc>
              <a:buFont typeface="Arial" panose="020B0604020202020204" pitchFamily="34" charset="0"/>
              <a:buChar char="•"/>
              <a:defRPr/>
            </a:pPr>
            <a:endParaRPr sz="1600" kern="0" dirty="0">
              <a:solidFill>
                <a:schemeClr val="tx1"/>
              </a:solidFill>
              <a:latin typeface="+mn-ea"/>
              <a:ea typeface="+mn-ea"/>
              <a:cs typeface="微软雅黑" panose="020B0503020204020204" pitchFamily="34" charset="-122"/>
              <a:sym typeface="Arial" panose="020B0604020202020204" pitchFamily="34" charset="0"/>
            </a:endParaRPr>
          </a:p>
        </p:txBody>
      </p:sp>
      <p:sp>
        <p:nvSpPr>
          <p:cNvPr id="3" name="灯片编号占位符 2"/>
          <p:cNvSpPr>
            <a:spLocks noGrp="1"/>
          </p:cNvSpPr>
          <p:nvPr>
            <p:ph type="sldNum" sz="quarter" idx="10"/>
          </p:nvPr>
        </p:nvSpPr>
        <p:spPr>
          <a:xfrm>
            <a:off x="11418570" y="6245225"/>
            <a:ext cx="522605" cy="334645"/>
          </a:xfrm>
        </p:spPr>
        <p:txBody>
          <a:bodyPr/>
          <a:lstStyle/>
          <a:p>
            <a:pPr>
              <a:defRPr/>
            </a:pPr>
            <a:r>
              <a:rPr lang="en-US" altLang="zh-CN"/>
              <a:t>4</a:t>
            </a:r>
            <a:endParaRPr lang="en-US" altLang="zh-CN"/>
          </a:p>
        </p:txBody>
      </p:sp>
      <p:sp>
        <p:nvSpPr>
          <p:cNvPr id="5" name="文本框 4"/>
          <p:cNvSpPr txBox="1"/>
          <p:nvPr/>
        </p:nvSpPr>
        <p:spPr>
          <a:xfrm>
            <a:off x="33020" y="377190"/>
            <a:ext cx="5397500" cy="706755"/>
          </a:xfrm>
          <a:prstGeom prst="rect">
            <a:avLst/>
          </a:prstGeom>
          <a:noFill/>
        </p:spPr>
        <p:txBody>
          <a:bodyPr wrap="square" rtlCol="0">
            <a:spAutoFit/>
            <a:scene3d>
              <a:camera prst="orthographicFront"/>
              <a:lightRig rig="threePt" dir="t"/>
            </a:scene3d>
            <a:sp3d contourW="12700"/>
          </a:bodyPr>
          <a:lstStyle/>
          <a:p>
            <a:pPr algn="l"/>
            <a:r>
              <a:rPr lang="zh-CN" altLang="en-US" sz="2000" dirty="0">
                <a:solidFill>
                  <a:srgbClr val="C00000"/>
                </a:solidFill>
                <a:latin typeface="微软雅黑" panose="020B0503020204020204" pitchFamily="34" charset="-122"/>
                <a:ea typeface="微软雅黑" panose="020B0503020204020204" pitchFamily="34" charset="-122"/>
              </a:rPr>
              <a:t>四、明确了金融机构客户和合作机构的反洗钱配合义务及救济措施</a:t>
            </a:r>
            <a:endParaRPr lang="zh-CN" altLang="en-US" sz="2000" dirty="0">
              <a:solidFill>
                <a:srgbClr val="C00000"/>
              </a:solidFill>
              <a:latin typeface="微软雅黑" panose="020B0503020204020204" pitchFamily="34" charset="-122"/>
              <a:ea typeface="微软雅黑" panose="020B0503020204020204" pitchFamily="34" charset="-122"/>
            </a:endParaRPr>
          </a:p>
        </p:txBody>
      </p:sp>
      <p:sp>
        <p:nvSpPr>
          <p:cNvPr id="11" name="文本框 10"/>
          <p:cNvSpPr txBox="1"/>
          <p:nvPr/>
        </p:nvSpPr>
        <p:spPr>
          <a:xfrm>
            <a:off x="546735" y="1419225"/>
            <a:ext cx="10772775" cy="2584450"/>
          </a:xfrm>
          <a:prstGeom prst="rect">
            <a:avLst/>
          </a:prstGeom>
          <a:noFill/>
        </p:spPr>
        <p:txBody>
          <a:bodyPr wrap="square" rtlCol="0">
            <a:spAutoFit/>
          </a:bodyPr>
          <a:lstStyle/>
          <a:p>
            <a:pPr marL="457200" indent="-457200">
              <a:lnSpc>
                <a:spcPct val="150000"/>
              </a:lnSpc>
              <a:buFont typeface="Wingdings" panose="05000000000000000000" charset="0"/>
              <a:buChar char=""/>
            </a:pPr>
            <a:r>
              <a:rPr lang="zh-CN" altLang="en-US" sz="1800" dirty="0">
                <a:latin typeface="楷体" panose="02010609060101010101" charset="-122"/>
                <a:ea typeface="楷体" panose="02010609060101010101" charset="-122"/>
              </a:rPr>
              <a:t>要求与金融机构存在业务关系的单位和个人应当配合金融机构的客户尽职调查，提供真实有效的身份证件或者其他身份证明文件，准确、完整填报身份信息，如实提供与交易和资金相关的资料。单位和个人拒不配合金融机构依照本法采取的合理的客户尽职调查措施的，金融机构按照规定的程序，可以采取限制或者拒绝办理业务、终止业务关系等洗钱风险管理措施，并根据情况提交可疑交易报告。</a:t>
            </a:r>
            <a:endParaRPr lang="zh-CN" altLang="en-US" sz="1800" dirty="0">
              <a:latin typeface="楷体" panose="02010609060101010101" charset="-122"/>
              <a:ea typeface="楷体" panose="02010609060101010101" charset="-122"/>
            </a:endParaRPr>
          </a:p>
          <a:p>
            <a:pPr marL="457200" indent="-457200">
              <a:lnSpc>
                <a:spcPct val="150000"/>
              </a:lnSpc>
              <a:buFont typeface="Wingdings" panose="05000000000000000000" charset="0"/>
              <a:buChar char=""/>
            </a:pPr>
            <a:r>
              <a:rPr lang="zh-CN" altLang="en-US" sz="1800" dirty="0">
                <a:latin typeface="楷体" panose="02010609060101010101" charset="-122"/>
                <a:ea typeface="楷体" panose="02010609060101010101" charset="-122"/>
              </a:rPr>
              <a:t>规定了异议提出路径和回复时间要求以及投诉途径，并规定“单位和个人对金融机构采取洗钱风险管理措施有异议的，也可以依法直接向人民法院提起诉讼”</a:t>
            </a:r>
            <a:endParaRPr lang="zh-CN" altLang="en-US" sz="1800" dirty="0">
              <a:latin typeface="楷体" panose="02010609060101010101" charset="-122"/>
              <a:ea typeface="楷体" panose="02010609060101010101" charset="-122"/>
            </a:endParaRPr>
          </a:p>
        </p:txBody>
      </p:sp>
    </p:spTree>
    <p:custDataLst>
      <p:tags r:id="rId5"/>
    </p:custData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1"/>
            </p:custDataLst>
          </p:nvPr>
        </p:nvGraphicFramePr>
        <p:xfrm>
          <a:off x="1525588" y="1588"/>
          <a:ext cx="1588" cy="1588"/>
        </p:xfrm>
        <a:graphic>
          <a:graphicData uri="http://schemas.openxmlformats.org/presentationml/2006/ole">
            <mc:AlternateContent xmlns:mc="http://schemas.openxmlformats.org/markup-compatibility/2006">
              <mc:Choice xmlns:v="urn:schemas-microsoft-com:vml" Requires="v">
                <p:oleObj spid="_x0000_s143364" name="think-cell Slide" r:id="rId2" imgW="5715" imgH="5715" progId="TCLayout.ActiveDocument.1">
                  <p:embed/>
                </p:oleObj>
              </mc:Choice>
              <mc:Fallback>
                <p:oleObj name="think-cell Slide" r:id="rId2" imgW="5715" imgH="5715" progId="TCLayout.ActiveDocument.1">
                  <p:embed/>
                  <p:pic>
                    <p:nvPicPr>
                      <p:cNvPr id="0" name="Object 3" hidden="1"/>
                      <p:cNvPicPr/>
                      <p:nvPr/>
                    </p:nvPicPr>
                    <p:blipFill>
                      <a:blip r:embed="rId3"/>
                      <a:stretch>
                        <a:fillRect/>
                      </a:stretch>
                    </p:blipFill>
                    <p:spPr>
                      <a:xfrm>
                        <a:off x="1525588" y="1588"/>
                        <a:ext cx="1588" cy="1588"/>
                      </a:xfrm>
                      <a:prstGeom prst="rect">
                        <a:avLst/>
                      </a:prstGeom>
                    </p:spPr>
                  </p:pic>
                </p:oleObj>
              </mc:Fallback>
            </mc:AlternateContent>
          </a:graphicData>
        </a:graphic>
      </p:graphicFrame>
      <p:sp>
        <p:nvSpPr>
          <p:cNvPr id="10" name="Rectangle 9" hidden="1"/>
          <p:cNvSpPr/>
          <p:nvPr>
            <p:custDataLst>
              <p:tags r:id="rId4"/>
            </p:custDataLst>
          </p:nvPr>
        </p:nvSpPr>
        <p:spPr bwMode="auto">
          <a:xfrm>
            <a:off x="1524000" y="0"/>
            <a:ext cx="158750" cy="158750"/>
          </a:xfrm>
          <a:prstGeom prst="rect">
            <a:avLst/>
          </a:prstGeom>
          <a:solidFill>
            <a:schemeClr val="accent1"/>
          </a:solidFill>
          <a:ln w="9525" cap="flat" cmpd="sng" algn="ctr">
            <a:solidFill>
              <a:schemeClr val="tx1"/>
            </a:solidFill>
            <a:prstDash val="solid"/>
            <a:round/>
            <a:headEnd type="none" w="med" len="med"/>
            <a:tailEnd type="none" w="med" len="med"/>
          </a:ln>
        </p:spPr>
        <p:txBody>
          <a:bodyPr vert="horz" wrap="none" lIns="0" tIns="0" rIns="0" bIns="0" numCol="1" rtlCol="0"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2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8" name="Rectangle 39"/>
          <p:cNvSpPr>
            <a:spLocks noChangeArrowheads="1"/>
          </p:cNvSpPr>
          <p:nvPr/>
        </p:nvSpPr>
        <p:spPr bwMode="auto">
          <a:xfrm>
            <a:off x="1524001" y="-130805"/>
            <a:ext cx="184731" cy="261610"/>
          </a:xfrm>
          <a:prstGeom prst="rect">
            <a:avLst/>
          </a:prstGeom>
          <a:noFill/>
          <a:ln>
            <a:noFill/>
          </a:ln>
          <a:effectLst>
            <a:prstShdw prst="shdw17" dist="17961" dir="2700000">
              <a:schemeClr val="accent1">
                <a:gamma/>
                <a:shade val="60000"/>
                <a:invGamma/>
              </a:schemeClr>
            </a:prstShdw>
          </a:effectLst>
        </p:spPr>
        <p:txBody>
          <a:bodyPr wrap="none" anchor="ctr">
            <a:spAutoFit/>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100" b="0" i="0" u="none" strike="noStrike" kern="1200" cap="none" spc="0" normalizeH="0" baseline="0" noProof="0">
              <a:ln>
                <a:noFill/>
              </a:ln>
              <a:solidFill>
                <a:srgbClr val="000000"/>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2" name="Rectangle 6"/>
          <p:cNvSpPr>
            <a:spLocks noChangeArrowheads="1"/>
          </p:cNvSpPr>
          <p:nvPr/>
        </p:nvSpPr>
        <p:spPr bwMode="auto">
          <a:xfrm>
            <a:off x="1524001" y="-130805"/>
            <a:ext cx="184731" cy="261610"/>
          </a:xfrm>
          <a:prstGeom prst="rect">
            <a:avLst/>
          </a:prstGeom>
          <a:noFill/>
          <a:ln>
            <a:noFill/>
          </a:ln>
          <a:effectLst>
            <a:prstShdw prst="shdw17" dist="17961" dir="2700000">
              <a:schemeClr val="accent1">
                <a:gamma/>
                <a:shade val="60000"/>
                <a:invGamma/>
              </a:schemeClr>
            </a:prstShdw>
          </a:effectLst>
        </p:spPr>
        <p:txBody>
          <a:bodyPr wrap="none" anchor="ctr">
            <a:spAutoFit/>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100" b="0" i="0" u="none" strike="noStrike" kern="1200" cap="none" spc="0" normalizeH="0" baseline="0" noProof="0">
              <a:ln>
                <a:noFill/>
              </a:ln>
              <a:solidFill>
                <a:srgbClr val="000000"/>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12" name="Rectangle 59"/>
          <p:cNvSpPr/>
          <p:nvPr/>
        </p:nvSpPr>
        <p:spPr>
          <a:xfrm>
            <a:off x="642620" y="438785"/>
            <a:ext cx="11051540" cy="799465"/>
          </a:xfrm>
          <a:prstGeom prst="rect">
            <a:avLst/>
          </a:prstGeom>
        </p:spPr>
        <p:txBody>
          <a:bodyPr wrap="square" lIns="0" tIns="0" rIns="0" bIns="0">
            <a:spAutoFit/>
          </a:bodyPr>
          <a:lstStyle/>
          <a:p>
            <a:pPr lvl="0" algn="ctr" eaLnBrk="1" latinLnBrk="0" hangingPunct="1">
              <a:lnSpc>
                <a:spcPct val="130000"/>
              </a:lnSpc>
              <a:defRPr/>
            </a:pPr>
            <a:endParaRPr lang="zh-CN" altLang="en-US" sz="2400" b="1" kern="0" dirty="0">
              <a:solidFill>
                <a:srgbClr val="FF0000"/>
              </a:solidFill>
              <a:latin typeface="+mn-ea"/>
              <a:ea typeface="+mn-ea"/>
              <a:cs typeface="微软雅黑" panose="020B0503020204020204" pitchFamily="34" charset="-122"/>
              <a:sym typeface="Arial" panose="020B0604020202020204" pitchFamily="34" charset="0"/>
            </a:endParaRPr>
          </a:p>
          <a:p>
            <a:pPr marL="171450" lvl="0" indent="-171450" algn="just" eaLnBrk="1" latinLnBrk="0" hangingPunct="1">
              <a:lnSpc>
                <a:spcPct val="130000"/>
              </a:lnSpc>
              <a:buFont typeface="Arial" panose="020B0604020202020204" pitchFamily="34" charset="0"/>
              <a:buChar char="•"/>
              <a:defRPr/>
            </a:pPr>
            <a:endParaRPr sz="1600" kern="0" dirty="0">
              <a:solidFill>
                <a:schemeClr val="tx1"/>
              </a:solidFill>
              <a:latin typeface="+mn-ea"/>
              <a:ea typeface="+mn-ea"/>
              <a:cs typeface="微软雅黑" panose="020B0503020204020204" pitchFamily="34" charset="-122"/>
              <a:sym typeface="Arial" panose="020B0604020202020204" pitchFamily="34" charset="0"/>
            </a:endParaRPr>
          </a:p>
        </p:txBody>
      </p:sp>
      <p:sp>
        <p:nvSpPr>
          <p:cNvPr id="3" name="灯片编号占位符 2"/>
          <p:cNvSpPr>
            <a:spLocks noGrp="1"/>
          </p:cNvSpPr>
          <p:nvPr>
            <p:ph type="sldNum" sz="quarter" idx="10"/>
          </p:nvPr>
        </p:nvSpPr>
        <p:spPr>
          <a:xfrm>
            <a:off x="11418570" y="6245225"/>
            <a:ext cx="522605" cy="334645"/>
          </a:xfrm>
        </p:spPr>
        <p:txBody>
          <a:bodyPr/>
          <a:lstStyle/>
          <a:p>
            <a:pPr>
              <a:defRPr/>
            </a:pPr>
            <a:r>
              <a:rPr lang="en-US" altLang="zh-CN"/>
              <a:t>5</a:t>
            </a:r>
            <a:endParaRPr lang="en-US" altLang="zh-CN"/>
          </a:p>
        </p:txBody>
      </p:sp>
      <p:sp>
        <p:nvSpPr>
          <p:cNvPr id="5" name="文本框 4"/>
          <p:cNvSpPr txBox="1"/>
          <p:nvPr/>
        </p:nvSpPr>
        <p:spPr>
          <a:xfrm>
            <a:off x="33020" y="377190"/>
            <a:ext cx="5397500" cy="398780"/>
          </a:xfrm>
          <a:prstGeom prst="rect">
            <a:avLst/>
          </a:prstGeom>
          <a:noFill/>
        </p:spPr>
        <p:txBody>
          <a:bodyPr wrap="square" rtlCol="0">
            <a:spAutoFit/>
            <a:scene3d>
              <a:camera prst="orthographicFront"/>
              <a:lightRig rig="threePt" dir="t"/>
            </a:scene3d>
            <a:sp3d contourW="12700"/>
          </a:bodyPr>
          <a:lstStyle/>
          <a:p>
            <a:pPr algn="l"/>
            <a:r>
              <a:rPr lang="zh-CN" altLang="en-US" sz="2000" dirty="0">
                <a:solidFill>
                  <a:srgbClr val="C00000"/>
                </a:solidFill>
                <a:latin typeface="微软雅黑" panose="020B0503020204020204" pitchFamily="34" charset="-122"/>
                <a:ea typeface="微软雅黑" panose="020B0503020204020204" pitchFamily="34" charset="-122"/>
              </a:rPr>
              <a:t>五、涉外工作时，不得擅自行动</a:t>
            </a:r>
            <a:endParaRPr lang="zh-CN" altLang="en-US" sz="2000" dirty="0">
              <a:solidFill>
                <a:srgbClr val="C00000"/>
              </a:solidFill>
              <a:latin typeface="微软雅黑" panose="020B0503020204020204" pitchFamily="34" charset="-122"/>
              <a:ea typeface="微软雅黑" panose="020B0503020204020204" pitchFamily="34" charset="-122"/>
            </a:endParaRPr>
          </a:p>
        </p:txBody>
      </p:sp>
      <p:sp>
        <p:nvSpPr>
          <p:cNvPr id="11" name="文本框 10"/>
          <p:cNvSpPr txBox="1"/>
          <p:nvPr/>
        </p:nvSpPr>
        <p:spPr>
          <a:xfrm>
            <a:off x="537210" y="1194435"/>
            <a:ext cx="10772775" cy="3830955"/>
          </a:xfrm>
          <a:prstGeom prst="rect">
            <a:avLst/>
          </a:prstGeom>
          <a:noFill/>
        </p:spPr>
        <p:txBody>
          <a:bodyPr wrap="square" rtlCol="0">
            <a:spAutoFit/>
          </a:bodyPr>
          <a:lstStyle/>
          <a:p>
            <a:pPr marL="457200" indent="-457200">
              <a:lnSpc>
                <a:spcPct val="150000"/>
              </a:lnSpc>
              <a:buFont typeface="Wingdings" panose="05000000000000000000" charset="0"/>
              <a:buChar char=""/>
            </a:pPr>
            <a:r>
              <a:rPr lang="zh-CN" altLang="en-US" sz="1800" dirty="0">
                <a:latin typeface="楷体" panose="02010609060101010101" charset="-122"/>
                <a:ea typeface="楷体" panose="02010609060101010101" charset="-122"/>
              </a:rPr>
              <a:t>外国国家、组织违反对等、协商一致原则直接要求境内金融机构提交客户身份资料、交易信息，扣押、冻结、划转境内资金、资产，或者作出其他行动的，金融机构不得擅自执行，并应当及时向国务院有关金融管理部门报告。除前款规定外，外国国家、组织基于合规监管的需要，要求境内金融机构提供概要性合规信息、经营信息等信息的，境内金融机构向国务院有关金融管理部门和国家有关机关报告后可以提供或者予以配合。</a:t>
            </a:r>
            <a:endParaRPr lang="zh-CN" altLang="en-US" sz="1800" dirty="0">
              <a:latin typeface="楷体" panose="02010609060101010101" charset="-122"/>
              <a:ea typeface="楷体" panose="02010609060101010101" charset="-122"/>
            </a:endParaRPr>
          </a:p>
          <a:p>
            <a:pPr marL="457200" indent="-457200">
              <a:lnSpc>
                <a:spcPct val="150000"/>
              </a:lnSpc>
              <a:buFont typeface="Wingdings" panose="05000000000000000000" charset="0"/>
              <a:buChar char=""/>
            </a:pPr>
            <a:r>
              <a:rPr lang="zh-CN" altLang="en-US" sz="1800" dirty="0">
                <a:latin typeface="楷体" panose="02010609060101010101" charset="-122"/>
                <a:ea typeface="楷体" panose="02010609060101010101" charset="-122"/>
              </a:rPr>
              <a:t>针对金融机构违反规定擅自采取行动的，国务院有关金融管理部门将给予较重的处罚措施（五十万元以下罚款；情节严重的，处五十万元以上五百万元以下罚款；造成损失的，并处所造成直接经济损失一倍以上五倍以下罚款。对负有责任的董事、监事、高级管理人员或者其他直接责任人员，可以由国务院有关金融管理部门给予警告或者处五十万元以下罚款）。</a:t>
            </a:r>
            <a:endParaRPr lang="zh-CN" altLang="en-US" sz="1800" dirty="0">
              <a:latin typeface="楷体" panose="02010609060101010101" charset="-122"/>
              <a:ea typeface="楷体" panose="02010609060101010101" charset="-122"/>
            </a:endParaRPr>
          </a:p>
        </p:txBody>
      </p:sp>
    </p:spTree>
    <p:custDataLst>
      <p:tags r:id="rId5"/>
    </p:custData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1"/>
            </p:custDataLst>
          </p:nvPr>
        </p:nvGraphicFramePr>
        <p:xfrm>
          <a:off x="1525588" y="1588"/>
          <a:ext cx="1588" cy="1588"/>
        </p:xfrm>
        <a:graphic>
          <a:graphicData uri="http://schemas.openxmlformats.org/presentationml/2006/ole">
            <mc:AlternateContent xmlns:mc="http://schemas.openxmlformats.org/markup-compatibility/2006">
              <mc:Choice xmlns:v="urn:schemas-microsoft-com:vml" Requires="v">
                <p:oleObj spid="_x0000_s144388" name="think-cell Slide" r:id="rId2" imgW="5715" imgH="5715" progId="TCLayout.ActiveDocument.1">
                  <p:embed/>
                </p:oleObj>
              </mc:Choice>
              <mc:Fallback>
                <p:oleObj name="think-cell Slide" r:id="rId2" imgW="5715" imgH="5715" progId="TCLayout.ActiveDocument.1">
                  <p:embed/>
                  <p:pic>
                    <p:nvPicPr>
                      <p:cNvPr id="0" name="Object 3" hidden="1"/>
                      <p:cNvPicPr/>
                      <p:nvPr/>
                    </p:nvPicPr>
                    <p:blipFill>
                      <a:blip r:embed="rId3"/>
                      <a:stretch>
                        <a:fillRect/>
                      </a:stretch>
                    </p:blipFill>
                    <p:spPr>
                      <a:xfrm>
                        <a:off x="1525588" y="1588"/>
                        <a:ext cx="1588" cy="1588"/>
                      </a:xfrm>
                      <a:prstGeom prst="rect">
                        <a:avLst/>
                      </a:prstGeom>
                    </p:spPr>
                  </p:pic>
                </p:oleObj>
              </mc:Fallback>
            </mc:AlternateContent>
          </a:graphicData>
        </a:graphic>
      </p:graphicFrame>
      <p:sp>
        <p:nvSpPr>
          <p:cNvPr id="10" name="Rectangle 9" hidden="1"/>
          <p:cNvSpPr/>
          <p:nvPr>
            <p:custDataLst>
              <p:tags r:id="rId4"/>
            </p:custDataLst>
          </p:nvPr>
        </p:nvSpPr>
        <p:spPr bwMode="auto">
          <a:xfrm>
            <a:off x="1524000" y="0"/>
            <a:ext cx="158750" cy="158750"/>
          </a:xfrm>
          <a:prstGeom prst="rect">
            <a:avLst/>
          </a:prstGeom>
          <a:solidFill>
            <a:schemeClr val="accent1"/>
          </a:solidFill>
          <a:ln w="9525" cap="flat" cmpd="sng" algn="ctr">
            <a:solidFill>
              <a:schemeClr val="tx1"/>
            </a:solidFill>
            <a:prstDash val="solid"/>
            <a:round/>
            <a:headEnd type="none" w="med" len="med"/>
            <a:tailEnd type="none" w="med" len="med"/>
          </a:ln>
        </p:spPr>
        <p:txBody>
          <a:bodyPr vert="horz" wrap="none" lIns="0" tIns="0" rIns="0" bIns="0" numCol="1" rtlCol="0"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2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8" name="Rectangle 39"/>
          <p:cNvSpPr>
            <a:spLocks noChangeArrowheads="1"/>
          </p:cNvSpPr>
          <p:nvPr/>
        </p:nvSpPr>
        <p:spPr bwMode="auto">
          <a:xfrm>
            <a:off x="1524001" y="-130805"/>
            <a:ext cx="184731" cy="261610"/>
          </a:xfrm>
          <a:prstGeom prst="rect">
            <a:avLst/>
          </a:prstGeom>
          <a:noFill/>
          <a:ln>
            <a:noFill/>
          </a:ln>
          <a:effectLst>
            <a:prstShdw prst="shdw17" dist="17961" dir="2700000">
              <a:schemeClr val="accent1">
                <a:gamma/>
                <a:shade val="60000"/>
                <a:invGamma/>
              </a:schemeClr>
            </a:prstShdw>
          </a:effectLst>
        </p:spPr>
        <p:txBody>
          <a:bodyPr wrap="none" anchor="ctr">
            <a:spAutoFit/>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100" b="0" i="0" u="none" strike="noStrike" kern="1200" cap="none" spc="0" normalizeH="0" baseline="0" noProof="0">
              <a:ln>
                <a:noFill/>
              </a:ln>
              <a:solidFill>
                <a:srgbClr val="000000"/>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2" name="Rectangle 6"/>
          <p:cNvSpPr>
            <a:spLocks noChangeArrowheads="1"/>
          </p:cNvSpPr>
          <p:nvPr/>
        </p:nvSpPr>
        <p:spPr bwMode="auto">
          <a:xfrm>
            <a:off x="1524001" y="-130805"/>
            <a:ext cx="184731" cy="261610"/>
          </a:xfrm>
          <a:prstGeom prst="rect">
            <a:avLst/>
          </a:prstGeom>
          <a:noFill/>
          <a:ln>
            <a:noFill/>
          </a:ln>
          <a:effectLst>
            <a:prstShdw prst="shdw17" dist="17961" dir="2700000">
              <a:schemeClr val="accent1">
                <a:gamma/>
                <a:shade val="60000"/>
                <a:invGamma/>
              </a:schemeClr>
            </a:prstShdw>
          </a:effectLst>
        </p:spPr>
        <p:txBody>
          <a:bodyPr wrap="none" anchor="ctr">
            <a:spAutoFit/>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100" b="0" i="0" u="none" strike="noStrike" kern="1200" cap="none" spc="0" normalizeH="0" baseline="0" noProof="0">
              <a:ln>
                <a:noFill/>
              </a:ln>
              <a:solidFill>
                <a:srgbClr val="000000"/>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12" name="Rectangle 59"/>
          <p:cNvSpPr/>
          <p:nvPr/>
        </p:nvSpPr>
        <p:spPr>
          <a:xfrm>
            <a:off x="642620" y="438785"/>
            <a:ext cx="11051540" cy="799465"/>
          </a:xfrm>
          <a:prstGeom prst="rect">
            <a:avLst/>
          </a:prstGeom>
        </p:spPr>
        <p:txBody>
          <a:bodyPr wrap="square" lIns="0" tIns="0" rIns="0" bIns="0">
            <a:spAutoFit/>
          </a:bodyPr>
          <a:lstStyle/>
          <a:p>
            <a:pPr lvl="0" algn="ctr" eaLnBrk="1" latinLnBrk="0" hangingPunct="1">
              <a:lnSpc>
                <a:spcPct val="130000"/>
              </a:lnSpc>
              <a:defRPr/>
            </a:pPr>
            <a:endParaRPr lang="zh-CN" altLang="en-US" sz="2400" b="1" kern="0" dirty="0">
              <a:solidFill>
                <a:srgbClr val="FF0000"/>
              </a:solidFill>
              <a:latin typeface="+mn-ea"/>
              <a:ea typeface="+mn-ea"/>
              <a:cs typeface="微软雅黑" panose="020B0503020204020204" pitchFamily="34" charset="-122"/>
              <a:sym typeface="Arial" panose="020B0604020202020204" pitchFamily="34" charset="0"/>
            </a:endParaRPr>
          </a:p>
          <a:p>
            <a:pPr marL="171450" lvl="0" indent="-171450" algn="just" eaLnBrk="1" latinLnBrk="0" hangingPunct="1">
              <a:lnSpc>
                <a:spcPct val="130000"/>
              </a:lnSpc>
              <a:buFont typeface="Arial" panose="020B0604020202020204" pitchFamily="34" charset="0"/>
              <a:buChar char="•"/>
              <a:defRPr/>
            </a:pPr>
            <a:endParaRPr sz="1600" kern="0" dirty="0">
              <a:solidFill>
                <a:schemeClr val="tx1"/>
              </a:solidFill>
              <a:latin typeface="+mn-ea"/>
              <a:ea typeface="+mn-ea"/>
              <a:cs typeface="微软雅黑" panose="020B0503020204020204" pitchFamily="34" charset="-122"/>
              <a:sym typeface="Arial" panose="020B0604020202020204" pitchFamily="34" charset="0"/>
            </a:endParaRPr>
          </a:p>
        </p:txBody>
      </p:sp>
      <p:sp>
        <p:nvSpPr>
          <p:cNvPr id="3" name="灯片编号占位符 2"/>
          <p:cNvSpPr>
            <a:spLocks noGrp="1"/>
          </p:cNvSpPr>
          <p:nvPr>
            <p:ph type="sldNum" sz="quarter" idx="10"/>
          </p:nvPr>
        </p:nvSpPr>
        <p:spPr>
          <a:xfrm>
            <a:off x="11418570" y="6245225"/>
            <a:ext cx="522605" cy="334645"/>
          </a:xfrm>
        </p:spPr>
        <p:txBody>
          <a:bodyPr/>
          <a:lstStyle/>
          <a:p>
            <a:pPr>
              <a:defRPr/>
            </a:pPr>
            <a:r>
              <a:rPr lang="en-US" altLang="zh-CN"/>
              <a:t>6</a:t>
            </a:r>
            <a:endParaRPr lang="en-US" altLang="zh-CN"/>
          </a:p>
        </p:txBody>
      </p:sp>
      <p:sp>
        <p:nvSpPr>
          <p:cNvPr id="5" name="文本框 4"/>
          <p:cNvSpPr txBox="1"/>
          <p:nvPr/>
        </p:nvSpPr>
        <p:spPr>
          <a:xfrm>
            <a:off x="33020" y="377190"/>
            <a:ext cx="5397500" cy="398780"/>
          </a:xfrm>
          <a:prstGeom prst="rect">
            <a:avLst/>
          </a:prstGeom>
          <a:noFill/>
        </p:spPr>
        <p:txBody>
          <a:bodyPr wrap="square" rtlCol="0">
            <a:spAutoFit/>
            <a:scene3d>
              <a:camera prst="orthographicFront"/>
              <a:lightRig rig="threePt" dir="t"/>
            </a:scene3d>
            <a:sp3d contourW="12700"/>
          </a:bodyPr>
          <a:lstStyle/>
          <a:p>
            <a:pPr algn="l"/>
            <a:r>
              <a:rPr lang="zh-CN" altLang="en-US" sz="2000" dirty="0">
                <a:solidFill>
                  <a:srgbClr val="C00000"/>
                </a:solidFill>
                <a:latin typeface="微软雅黑" panose="020B0503020204020204" pitchFamily="34" charset="-122"/>
                <a:ea typeface="微软雅黑" panose="020B0503020204020204" pitchFamily="34" charset="-122"/>
              </a:rPr>
              <a:t>六、行政处罚范围和程度的扩大和提高</a:t>
            </a:r>
            <a:endParaRPr lang="zh-CN" altLang="en-US" sz="2000" dirty="0">
              <a:solidFill>
                <a:srgbClr val="C00000"/>
              </a:solidFill>
              <a:latin typeface="微软雅黑" panose="020B0503020204020204" pitchFamily="34" charset="-122"/>
              <a:ea typeface="微软雅黑" panose="020B0503020204020204" pitchFamily="34" charset="-122"/>
            </a:endParaRPr>
          </a:p>
        </p:txBody>
      </p:sp>
      <p:sp>
        <p:nvSpPr>
          <p:cNvPr id="11" name="文本框 10"/>
          <p:cNvSpPr txBox="1"/>
          <p:nvPr/>
        </p:nvSpPr>
        <p:spPr>
          <a:xfrm>
            <a:off x="546735" y="1060450"/>
            <a:ext cx="11394440" cy="4707890"/>
          </a:xfrm>
          <a:prstGeom prst="rect">
            <a:avLst/>
          </a:prstGeom>
          <a:noFill/>
        </p:spPr>
        <p:txBody>
          <a:bodyPr wrap="square" rtlCol="0">
            <a:spAutoFit/>
          </a:bodyPr>
          <a:lstStyle/>
          <a:p>
            <a:pPr marL="457200" indent="-457200">
              <a:lnSpc>
                <a:spcPct val="150000"/>
              </a:lnSpc>
              <a:buFont typeface="Wingdings" panose="05000000000000000000" charset="0"/>
              <a:buChar char=""/>
            </a:pPr>
            <a:r>
              <a:rPr lang="zh-CN" altLang="en-US" sz="2800" dirty="0">
                <a:latin typeface="楷体" panose="02010609060101010101" charset="-122"/>
                <a:ea typeface="楷体" panose="02010609060101010101" charset="-122"/>
              </a:rPr>
              <a:t>行政处罚的范围扩大</a:t>
            </a:r>
            <a:r>
              <a:rPr lang="zh-CN" altLang="en-US" sz="2000" dirty="0">
                <a:latin typeface="微软雅黑" panose="020B0503020204020204" pitchFamily="34" charset="-122"/>
                <a:ea typeface="微软雅黑" panose="020B0503020204020204" pitchFamily="34" charset="-122"/>
                <a:sym typeface="+mn-ea"/>
              </a:rPr>
              <a:t> </a:t>
            </a:r>
            <a:endParaRPr lang="zh-CN" altLang="en-US" sz="2000" dirty="0">
              <a:latin typeface="微软雅黑" panose="020B0503020204020204" pitchFamily="34" charset="-122"/>
              <a:ea typeface="微软雅黑" panose="020B0503020204020204" pitchFamily="34" charset="-122"/>
              <a:sym typeface="+mn-ea"/>
            </a:endParaRPr>
          </a:p>
          <a:p>
            <a:pPr marL="0" indent="0">
              <a:lnSpc>
                <a:spcPct val="150000"/>
              </a:lnSpc>
              <a:buFont typeface="Wingdings" panose="05000000000000000000" charset="0"/>
              <a:buNone/>
            </a:pPr>
            <a:r>
              <a:rPr lang="zh-CN" altLang="en-US" sz="1600" dirty="0">
                <a:latin typeface="微软雅黑" panose="020B0503020204020204" pitchFamily="34" charset="-122"/>
                <a:ea typeface="微软雅黑" panose="020B0503020204020204" pitchFamily="34" charset="-122"/>
                <a:sym typeface="+mn-ea"/>
              </a:rPr>
              <a:t>         如增加“未按照规定根据经营规模和洗钱风险状况配备相应人员”、“未按照规定开展洗钱风险评估或者健全相应的风险管理制度”、“未按照规定采取反洗钱特别预防措施”等多种情形。</a:t>
            </a:r>
            <a:r>
              <a:rPr lang="zh-CN" altLang="en-US" sz="2000" dirty="0">
                <a:latin typeface="微软雅黑" panose="020B0503020204020204" pitchFamily="34" charset="-122"/>
                <a:ea typeface="微软雅黑" panose="020B0503020204020204" pitchFamily="34" charset="-122"/>
                <a:sym typeface="+mn-ea"/>
              </a:rPr>
              <a:t>    </a:t>
            </a:r>
            <a:endParaRPr lang="zh-CN" altLang="en-US" sz="2000" dirty="0">
              <a:latin typeface="楷体" panose="02010609060101010101" charset="-122"/>
              <a:ea typeface="楷体" panose="02010609060101010101" charset="-122"/>
              <a:sym typeface="+mn-ea"/>
            </a:endParaRPr>
          </a:p>
          <a:p>
            <a:pPr marL="457200" indent="-457200">
              <a:lnSpc>
                <a:spcPct val="150000"/>
              </a:lnSpc>
              <a:buFont typeface="Wingdings" panose="05000000000000000000" charset="0"/>
              <a:buChar char=""/>
            </a:pPr>
            <a:r>
              <a:rPr lang="zh-CN" altLang="en-US" sz="2800" dirty="0">
                <a:latin typeface="楷体" panose="02010609060101010101" charset="-122"/>
                <a:ea typeface="楷体" panose="02010609060101010101" charset="-122"/>
              </a:rPr>
              <a:t>行政处罚的程度提高</a:t>
            </a:r>
            <a:endParaRPr lang="zh-CN" altLang="en-US" sz="2800" dirty="0">
              <a:latin typeface="楷体" panose="02010609060101010101" charset="-122"/>
              <a:ea typeface="楷体" panose="02010609060101010101" charset="-122"/>
            </a:endParaRPr>
          </a:p>
          <a:p>
            <a:pPr marL="0" indent="0">
              <a:lnSpc>
                <a:spcPct val="150000"/>
              </a:lnSpc>
              <a:buFont typeface="Wingdings" panose="05000000000000000000" charset="0"/>
              <a:buNone/>
            </a:pPr>
            <a:r>
              <a:rPr lang="zh-CN" altLang="en-US" sz="1600" dirty="0">
                <a:latin typeface="微软雅黑" panose="020B0503020204020204" pitchFamily="34" charset="-122"/>
                <a:ea typeface="微软雅黑" panose="020B0503020204020204" pitchFamily="34" charset="-122"/>
              </a:rPr>
              <a:t>         大幅提高处罚的力度；增加了对金融机构责任人员的处罚；处罚层次细化及下限调整</a:t>
            </a:r>
            <a:endParaRPr lang="zh-CN" altLang="en-US" sz="1600" dirty="0">
              <a:latin typeface="微软雅黑" panose="020B0503020204020204" pitchFamily="34" charset="-122"/>
              <a:ea typeface="微软雅黑" panose="020B0503020204020204" pitchFamily="34" charset="-122"/>
            </a:endParaRPr>
          </a:p>
          <a:p>
            <a:pPr marL="457200" indent="-457200">
              <a:lnSpc>
                <a:spcPct val="150000"/>
              </a:lnSpc>
              <a:buFont typeface="Wingdings" panose="05000000000000000000" charset="0"/>
              <a:buChar char=""/>
            </a:pPr>
            <a:r>
              <a:rPr lang="zh-CN" altLang="en-US" sz="2800" dirty="0">
                <a:latin typeface="楷体" panose="02010609060101010101" charset="-122"/>
                <a:ea typeface="楷体" panose="02010609060101010101" charset="-122"/>
              </a:rPr>
              <a:t>金融机构及其高管的免责理由</a:t>
            </a:r>
            <a:endParaRPr lang="zh-CN" altLang="en-US" sz="2800" dirty="0">
              <a:latin typeface="楷体" panose="02010609060101010101" charset="-122"/>
              <a:ea typeface="楷体" panose="02010609060101010101" charset="-122"/>
            </a:endParaRPr>
          </a:p>
          <a:p>
            <a:pPr marL="0" indent="0">
              <a:lnSpc>
                <a:spcPct val="150000"/>
              </a:lnSpc>
              <a:buFont typeface="Wingdings" panose="05000000000000000000" charset="0"/>
              <a:buNone/>
            </a:pPr>
            <a:r>
              <a:rPr lang="zh-CN" altLang="en-US" sz="1600" dirty="0">
                <a:latin typeface="微软雅黑" panose="020B0503020204020204" pitchFamily="34" charset="-122"/>
                <a:ea typeface="微软雅黑" panose="020B0503020204020204" pitchFamily="34" charset="-122"/>
              </a:rPr>
              <a:t>        金融机构董事、监事、高级管理人员或者其他直接责任人员能够证明自己已经勤勉尽责采取反洗钱措施的，可以不予处罚。”</a:t>
            </a:r>
            <a:endParaRPr lang="zh-CN" altLang="en-US" sz="1600" dirty="0">
              <a:latin typeface="微软雅黑" panose="020B0503020204020204" pitchFamily="34" charset="-122"/>
              <a:ea typeface="微软雅黑" panose="020B0503020204020204" pitchFamily="34" charset="-122"/>
            </a:endParaRPr>
          </a:p>
          <a:p>
            <a:pPr marL="0" indent="0">
              <a:lnSpc>
                <a:spcPct val="150000"/>
              </a:lnSpc>
              <a:buFont typeface="Wingdings" panose="05000000000000000000" charset="0"/>
              <a:buNone/>
            </a:pPr>
            <a:r>
              <a:rPr lang="en-US" altLang="zh-CN" sz="1600" dirty="0">
                <a:latin typeface="微软雅黑" panose="020B0503020204020204" pitchFamily="34" charset="-122"/>
                <a:ea typeface="微软雅黑" panose="020B0503020204020204" pitchFamily="34" charset="-122"/>
              </a:rPr>
              <a:t>        </a:t>
            </a:r>
            <a:r>
              <a:rPr lang="zh-CN" altLang="en-US" sz="1600" dirty="0">
                <a:latin typeface="微软雅黑" panose="020B0503020204020204" pitchFamily="34" charset="-122"/>
                <a:ea typeface="微软雅黑" panose="020B0503020204020204" pitchFamily="34" charset="-122"/>
              </a:rPr>
              <a:t>国务院反洗钱行政主管部门应当综合考虑金融机构的经营规模、内部控制制度执行情况、勤勉尽责程度、违法行为持续时间、危害程度以及整改情况等因素，制定本法相关行政处罚裁量基准。</a:t>
            </a:r>
            <a:endParaRPr lang="zh-CN" altLang="en-US" sz="1600" dirty="0">
              <a:latin typeface="微软雅黑" panose="020B0503020204020204" pitchFamily="34" charset="-122"/>
              <a:ea typeface="微软雅黑" panose="020B0503020204020204" pitchFamily="34" charset="-122"/>
            </a:endParaRPr>
          </a:p>
        </p:txBody>
      </p:sp>
    </p:spTree>
    <p:custDataLst>
      <p:tags r:id="rId5"/>
    </p:custDataLst>
  </p:cSld>
  <p:clrMapOvr>
    <a:masterClrMapping/>
  </p:clrMapOvr>
  <p:transition/>
  <p:timing>
    <p:tnLst>
      <p:par>
        <p:cTn id="1" dur="indefinite" restart="never" nodeType="tmRoot"/>
      </p:par>
    </p:tnLst>
  </p:timing>
</p:sld>
</file>

<file path=ppt/tags/tag1.xml><?xml version="1.0" encoding="utf-8"?>
<p:tagLst xmlns:p="http://schemas.openxmlformats.org/presentationml/2006/main">
  <p:tag name="THINKCELLSHAPEDONOTDELETE" val="thinkcellActiveDocDoNotDelete"/>
</p:tagLst>
</file>

<file path=ppt/tags/tag10.xml><?xml version="1.0" encoding="utf-8"?>
<p:tagLst xmlns:p="http://schemas.openxmlformats.org/presentationml/2006/main">
  <p:tag name="FULLLENGTH" val="True"/>
</p:tagLst>
</file>

<file path=ppt/tags/tag100.xml><?xml version="1.0" encoding="utf-8"?>
<p:tagLst xmlns:p="http://schemas.openxmlformats.org/presentationml/2006/main">
  <p:tag name="SMARTLOCKSHAPE" val="Yes"/>
  <p:tag name="SMARTWRITE" val="{@Title} • {@Subtitle}"/>
  <p:tag name="SMARTOBJECT" val="Section Footer v.2"/>
</p:tagLst>
</file>

<file path=ppt/tags/tag101.xml><?xml version="1.0" encoding="utf-8"?>
<p:tagLst xmlns:p="http://schemas.openxmlformats.org/presentationml/2006/main">
  <p:tag name="SMARTISVISIBLE" val="{SmartShowDisclaimer} = Yes"/>
  <p:tag name="SMARTSHAPETYPE" val="Disclaimer"/>
</p:tagLst>
</file>

<file path=ppt/tags/tag102.xml><?xml version="1.0" encoding="utf-8"?>
<p:tagLst xmlns:p="http://schemas.openxmlformats.org/presentationml/2006/main">
  <p:tag name="SMARTSHAPETYPE" val="PresentationDisclaimer"/>
  <p:tag name="SMARTISVISIBLE" val="{@PresentationDisclaimer}!=No Disclaimer"/>
  <p:tag name="SMARTWRITE" val="{@PresentationDisclaimerText}"/>
</p:tagLst>
</file>

<file path=ppt/tags/tag103.xml><?xml version="1.0" encoding="utf-8"?>
<p:tagLst xmlns:p="http://schemas.openxmlformats.org/presentationml/2006/main">
  <p:tag name="SMARTWRITE" val="{$Executive Summary}"/>
  <p:tag name="SMARTISVISIBLE" val="{$Show Executive Summary} = Yes"/>
  <p:tag name="SMARTLOCKSHAPE" val="Yes"/>
  <p:tag name="SMARTOBJECT" val="Executive Summary v.2"/>
</p:tagLst>
</file>

<file path=ppt/tags/tag104.xml><?xml version="1.0" encoding="utf-8"?>
<p:tagLst xmlns:p="http://schemas.openxmlformats.org/presentationml/2006/main">
  <p:tag name="SMARTISVISIBLE" val="{@Show Draft stamp} = Yes"/>
  <p:tag name="SMARTWRITE" val="{@Draft stamp}"/>
  <p:tag name="SMARTLOCKSHAPE" val="Yes"/>
</p:tagLst>
</file>

<file path=ppt/tags/tag105.xml><?xml version="1.0" encoding="utf-8"?>
<p:tagLst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ags/tag106.xml><?xml version="1.0" encoding="utf-8"?>
<p:tagLst xmlns:p="http://schemas.openxmlformats.org/presentationml/2006/main">
  <p:tag name="SMARTISVISIBLE" val="{@Show Date FilePath} = Yes"/>
  <p:tag name="SMARTWRITE" val="{!Today} {!FilePath}"/>
  <p:tag name="SMARTLOCKSHAPE" val="Yes"/>
</p:tagLst>
</file>

<file path=ppt/tags/tag107.xml><?xml version="1.0" encoding="utf-8"?>
<p:tagLst xmlns:p="http://schemas.openxmlformats.org/presentationml/2006/main">
  <p:tag name="SMARTWRITE" val="{!PageNumber}"/>
  <p:tag name="SMARTLOCKSHAPE" val="Yes"/>
  <p:tag name="SMARTOBJECT" val="Page Number v.2"/>
</p:tagLst>
</file>

<file path=ppt/tags/tag108.xml><?xml version="1.0" encoding="utf-8"?>
<p:tagLst xmlns:p="http://schemas.openxmlformats.org/presentationml/2006/main">
  <p:tag name="SMARTLOCKSHAPE" val="Yes"/>
  <p:tag name="SMARTWRITE" val="{@Report date}"/>
</p:tagLst>
</file>

<file path=ppt/tags/tag109.xml><?xml version="1.0" encoding="utf-8"?>
<p:tagLst xmlns:p="http://schemas.openxmlformats.org/presentationml/2006/main">
  <p:tag name="SMARTLOCKSHAPE" val="Yes"/>
  <p:tag name="SMARTWRITE" val="{@Title} • {@Subtitle}"/>
  <p:tag name="SMARTOBJECT" val="Section Footer v.2"/>
</p:tagLst>
</file>

<file path=ppt/tags/tag11.xml><?xml version="1.0" encoding="utf-8"?>
<p:tagLst xmlns:p="http://schemas.openxmlformats.org/presentationml/2006/main">
  <p:tag name="SMARTWRITE" val="{!PageNumber}"/>
  <p:tag name="SMARTLOCKSHAPE" val="Yes"/>
  <p:tag name="SMARTOBJECT" val="Page Number v.2"/>
</p:tagLst>
</file>

<file path=ppt/tags/tag110.xml><?xml version="1.0" encoding="utf-8"?>
<p:tagLst xmlns:p="http://schemas.openxmlformats.org/presentationml/2006/main">
  <p:tag name="SMARTISVISIBLE" val="{SmartShowDisclaimer} = Yes"/>
  <p:tag name="SMARTSHAPETYPE" val="Disclaimer"/>
</p:tagLst>
</file>

<file path=ppt/tags/tag111.xml><?xml version="1.0" encoding="utf-8"?>
<p:tagLst xmlns:p="http://schemas.openxmlformats.org/presentationml/2006/main">
  <p:tag name="SMARTSHAPETYPE" val="PresentationDisclaimer"/>
  <p:tag name="SMARTISVISIBLE" val="{@PresentationDisclaimer}!=No Disclaimer"/>
  <p:tag name="SMARTWRITE" val="{@PresentationDisclaimerText}"/>
</p:tagLst>
</file>

<file path=ppt/tags/tag112.xml><?xml version="1.0" encoding="utf-8"?>
<p:tagLst xmlns:p="http://schemas.openxmlformats.org/presentationml/2006/main">
  <p:tag name="SMARTWRITE" val="{$Executive Summary}"/>
  <p:tag name="SMARTISVISIBLE" val="{$Show Executive Summary} = Yes"/>
  <p:tag name="SMARTLOCKSHAPE" val="Yes"/>
  <p:tag name="SMARTOBJECT" val="Executive Summary v.2"/>
</p:tagLst>
</file>

<file path=ppt/tags/tag113.xml><?xml version="1.0" encoding="utf-8"?>
<p:tagLst xmlns:p="http://schemas.openxmlformats.org/presentationml/2006/main">
  <p:tag name="SMARTISVISIBLE" val="{@Show Draft stamp} = Yes"/>
  <p:tag name="SMARTWRITE" val="{@Draft stamp}"/>
  <p:tag name="SMARTLOCKSHAPE" val="Yes"/>
</p:tagLst>
</file>

<file path=ppt/tags/tag114.xml><?xml version="1.0" encoding="utf-8"?>
<p:tagLst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ags/tag115.xml><?xml version="1.0" encoding="utf-8"?>
<p:tagLst xmlns:p="http://schemas.openxmlformats.org/presentationml/2006/main">
  <p:tag name="SMARTISVISIBLE" val="{@Show Date FilePath} = Yes"/>
  <p:tag name="SMARTWRITE" val="{!Today} {!FilePath}"/>
  <p:tag name="SMARTLOCKSHAPE" val="Yes"/>
</p:tagLst>
</file>

<file path=ppt/tags/tag116.xml><?xml version="1.0" encoding="utf-8"?>
<p:tagLst xmlns:p="http://schemas.openxmlformats.org/presentationml/2006/main">
  <p:tag name="SMARTWRITE" val="{!PageNumber}"/>
  <p:tag name="SMARTLOCKSHAPE" val="Yes"/>
  <p:tag name="SMARTOBJECT" val="Page Number v.2"/>
</p:tagLst>
</file>

<file path=ppt/tags/tag117.xml><?xml version="1.0" encoding="utf-8"?>
<p:tagLst xmlns:p="http://schemas.openxmlformats.org/presentationml/2006/main">
  <p:tag name="SMARTLOCKSHAPE" val="Yes"/>
  <p:tag name="SMARTWRITE" val="{@Report date}"/>
</p:tagLst>
</file>

<file path=ppt/tags/tag118.xml><?xml version="1.0" encoding="utf-8"?>
<p:tagLst xmlns:p="http://schemas.openxmlformats.org/presentationml/2006/main">
  <p:tag name="SMARTLOCKSHAPE" val="Yes"/>
  <p:tag name="SMARTWRITE" val="{@Title} • {@Subtitle}"/>
  <p:tag name="SMARTOBJECT" val="Section Footer v.2"/>
</p:tagLst>
</file>

<file path=ppt/tags/tag119.xml><?xml version="1.0" encoding="utf-8"?>
<p:tagLst xmlns:p="http://schemas.openxmlformats.org/presentationml/2006/main">
  <p:tag name="SMARTISVISIBLE" val="{SmartShowDisclaimer} = Yes"/>
  <p:tag name="SMARTSHAPETYPE" val="Disclaimer"/>
</p:tagLst>
</file>

<file path=ppt/tags/tag12.xml><?xml version="1.0" encoding="utf-8"?>
<p:tagLst xmlns:p="http://schemas.openxmlformats.org/presentationml/2006/main">
  <p:tag name="SMARTLOCKSHAPE" val="Yes"/>
  <p:tag name="SMARTWRITE" val="{@Report date}"/>
</p:tagLst>
</file>

<file path=ppt/tags/tag120.xml><?xml version="1.0" encoding="utf-8"?>
<p:tagLst xmlns:p="http://schemas.openxmlformats.org/presentationml/2006/main">
  <p:tag name="SMARTSHAPETYPE" val="PresentationDisclaimer"/>
  <p:tag name="SMARTISVISIBLE" val="{@PresentationDisclaimer}!=No Disclaimer"/>
  <p:tag name="SMARTWRITE" val="{@PresentationDisclaimerText}"/>
</p:tagLst>
</file>

<file path=ppt/tags/tag121.xml><?xml version="1.0" encoding="utf-8"?>
<p:tagLst xmlns:p="http://schemas.openxmlformats.org/presentationml/2006/main">
  <p:tag name="SMARTWRITE" val="{$Executive Summary}"/>
  <p:tag name="SMARTISVISIBLE" val="{$Show Executive Summary} = Yes"/>
  <p:tag name="SMARTLOCKSHAPE" val="Yes"/>
  <p:tag name="SMARTOBJECT" val="Executive Summary v.2"/>
</p:tagLst>
</file>

<file path=ppt/tags/tag122.xml><?xml version="1.0" encoding="utf-8"?>
<p:tagLst xmlns:p="http://schemas.openxmlformats.org/presentationml/2006/main">
  <p:tag name="SMARTISVISIBLE" val="{@Show Draft stamp} = Yes"/>
  <p:tag name="SMARTWRITE" val="{@Draft stamp}"/>
  <p:tag name="SMARTLOCKSHAPE" val="Yes"/>
</p:tagLst>
</file>

<file path=ppt/tags/tag123.xml><?xml version="1.0" encoding="utf-8"?>
<p:tagLst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ags/tag124.xml><?xml version="1.0" encoding="utf-8"?>
<p:tagLst xmlns:p="http://schemas.openxmlformats.org/presentationml/2006/main">
  <p:tag name="SMARTISVISIBLE" val="{@Show Date FilePath} = Yes"/>
  <p:tag name="SMARTWRITE" val="{!Today} {!FilePath}"/>
  <p:tag name="SMARTLOCKSHAPE" val="Yes"/>
</p:tagLst>
</file>

<file path=ppt/tags/tag125.xml><?xml version="1.0" encoding="utf-8"?>
<p:tagLst xmlns:p="http://schemas.openxmlformats.org/presentationml/2006/main">
  <p:tag name="SMARTWRITE" val="{!PageNumber}"/>
  <p:tag name="SMARTLOCKSHAPE" val="Yes"/>
  <p:tag name="SMARTOBJECT" val="Page Number v.2"/>
</p:tagLst>
</file>

<file path=ppt/tags/tag126.xml><?xml version="1.0" encoding="utf-8"?>
<p:tagLst xmlns:p="http://schemas.openxmlformats.org/presentationml/2006/main">
  <p:tag name="SMARTLOCKSHAPE" val="Yes"/>
  <p:tag name="SMARTWRITE" val="{@Report date}"/>
</p:tagLst>
</file>

<file path=ppt/tags/tag127.xml><?xml version="1.0" encoding="utf-8"?>
<p:tagLst xmlns:p="http://schemas.openxmlformats.org/presentationml/2006/main">
  <p:tag name="SMARTLOCKSHAPE" val="Yes"/>
  <p:tag name="SMARTWRITE" val="{@Title} • {@Subtitle}"/>
  <p:tag name="SMARTOBJECT" val="Section Footer v.2"/>
</p:tagLst>
</file>

<file path=ppt/tags/tag128.xml><?xml version="1.0" encoding="utf-8"?>
<p:tagLst xmlns:p="http://schemas.openxmlformats.org/presentationml/2006/main">
  <p:tag name="SMARTISVISIBLE" val="{SmartShowDisclaimer} = Yes"/>
  <p:tag name="SMARTSHAPETYPE" val="Disclaimer"/>
</p:tagLst>
</file>

<file path=ppt/tags/tag129.xml><?xml version="1.0" encoding="utf-8"?>
<p:tagLst xmlns:p="http://schemas.openxmlformats.org/presentationml/2006/main">
  <p:tag name="SMARTSHAPETYPE" val="PresentationDisclaimer"/>
  <p:tag name="SMARTISVISIBLE" val="{@PresentationDisclaimer}!=No Disclaimer"/>
  <p:tag name="SMARTWRITE" val="{@PresentationDisclaimerText}"/>
</p:tagLst>
</file>

<file path=ppt/tags/tag13.xml><?xml version="1.0" encoding="utf-8"?>
<p:tagLst xmlns:p="http://schemas.openxmlformats.org/presentationml/2006/main">
  <p:tag name="SMARTLOCKSHAPE" val="Yes"/>
  <p:tag name="SMARTWRITE" val="{@Title} • {@Subtitle}"/>
  <p:tag name="SMARTOBJECT" val="Section Footer v.2"/>
</p:tagLst>
</file>

<file path=ppt/tags/tag130.xml><?xml version="1.0" encoding="utf-8"?>
<p:tagLst xmlns:p="http://schemas.openxmlformats.org/presentationml/2006/main">
  <p:tag name="SMARTWRITE" val="{$Executive Summary}"/>
  <p:tag name="SMARTISVISIBLE" val="{$Show Executive Summary} = Yes"/>
  <p:tag name="SMARTLOCKSHAPE" val="Yes"/>
  <p:tag name="SMARTOBJECT" val="Executive Summary v.2"/>
</p:tagLst>
</file>

<file path=ppt/tags/tag131.xml><?xml version="1.0" encoding="utf-8"?>
<p:tagLst xmlns:p="http://schemas.openxmlformats.org/presentationml/2006/main">
  <p:tag name="SMARTISVISIBLE" val="{@Show Draft stamp} = Yes"/>
  <p:tag name="SMARTWRITE" val="{@Draft stamp}"/>
  <p:tag name="SMARTLOCKSHAPE" val="Yes"/>
</p:tagLst>
</file>

<file path=ppt/tags/tag132.xml><?xml version="1.0" encoding="utf-8"?>
<p:tagLst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ags/tag133.xml><?xml version="1.0" encoding="utf-8"?>
<p:tagLst xmlns:p="http://schemas.openxmlformats.org/presentationml/2006/main">
  <p:tag name="SMARTISVISIBLE" val="{@Show Date FilePath} = Yes"/>
  <p:tag name="SMARTWRITE" val="{!Today} {!FilePath}"/>
  <p:tag name="SMARTLOCKSHAPE" val="Yes"/>
</p:tagLst>
</file>

<file path=ppt/tags/tag134.xml><?xml version="1.0" encoding="utf-8"?>
<p:tagLst xmlns:p="http://schemas.openxmlformats.org/presentationml/2006/main">
  <p:tag name="SMARTREAD" val="{Smart Divider title}"/>
  <p:tag name="SMARTWRITE" val="{Smart Divider title}"/>
</p:tagLst>
</file>

<file path=ppt/tags/tag135.xml><?xml version="1.0" encoding="utf-8"?>
<p:tagLst xmlns:p="http://schemas.openxmlformats.org/presentationml/2006/main">
  <p:tag name="SMARTWRITE" val="{!PageNumber}"/>
  <p:tag name="SMARTLOCKSHAPE" val="Yes"/>
  <p:tag name="SMARTOBJECT" val="Page Number v.2"/>
</p:tagLst>
</file>

<file path=ppt/tags/tag136.xml><?xml version="1.0" encoding="utf-8"?>
<p:tagLst xmlns:p="http://schemas.openxmlformats.org/presentationml/2006/main">
  <p:tag name="SMARTWRITE" val="{SmartDividertext} {SmartDividernumber}"/>
  <p:tag name="SMARTSHAPETYPE" val="DividerHeader"/>
</p:tagLst>
</file>

<file path=ppt/tags/tag137.xml><?xml version="1.0" encoding="utf-8"?>
<p:tagLst xmlns:p="http://schemas.openxmlformats.org/presentationml/2006/main">
  <p:tag name="SMARTLOCKSHAPE" val="Yes"/>
  <p:tag name="SMARTWRITE" val="{@Report date}"/>
</p:tagLst>
</file>

<file path=ppt/tags/tag138.xml><?xml version="1.0" encoding="utf-8"?>
<p:tagLst xmlns:p="http://schemas.openxmlformats.org/presentationml/2006/main">
  <p:tag name="SMARTLOCKSHAPE" val="Yes"/>
  <p:tag name="SMARTWRITE" val="{@Title} • {@Subtitle}"/>
  <p:tag name="SMARTOBJECT" val="Section Footer v.2"/>
</p:tagLst>
</file>

<file path=ppt/tags/tag139.xml><?xml version="1.0" encoding="utf-8"?>
<p:tagLst xmlns:p="http://schemas.openxmlformats.org/presentationml/2006/main">
  <p:tag name="SMARTSHAPETYPE" val="PresentationDisclaimer"/>
  <p:tag name="SMARTISVISIBLE" val="{@PresentationDisclaimer}!=No Disclaimer"/>
  <p:tag name="SMARTWRITE" val="{@PresentationDisclaimerText}"/>
</p:tagLst>
</file>

<file path=ppt/tags/tag14.xml><?xml version="1.0" encoding="utf-8"?>
<p:tagLst xmlns:p="http://schemas.openxmlformats.org/presentationml/2006/main">
  <p:tag name="SMARTISVISIBLE" val="{SmartShowDisclaimer} = Yes"/>
  <p:tag name="SMARTSHAPETYPE" val="Disclaimer"/>
</p:tagLst>
</file>

<file path=ppt/tags/tag140.xml><?xml version="1.0" encoding="utf-8"?>
<p:tagLst xmlns:p="http://schemas.openxmlformats.org/presentationml/2006/main">
  <p:tag name="SMARTSLIDETYPE" val="Divider"/>
  <p:tag name="SMARTDIVIDERLEVEL" val="0"/>
  <p:tag name="SMARTDIVIDERTYPE" val="Section"/>
  <p:tag name="SHOW EXECUTIVE SUMMARY" val="No"/>
</p:tagLst>
</file>

<file path=ppt/tags/tag141.xml><?xml version="1.0" encoding="utf-8"?>
<p:tagLst xmlns:p="http://schemas.openxmlformats.org/presentationml/2006/main">
  <p:tag name="SMARTREAD" val="{Smart Divider title}"/>
  <p:tag name="SMARTWRITE" val="{Smart Divider title}"/>
</p:tagLst>
</file>

<file path=ppt/tags/tag142.xml><?xml version="1.0" encoding="utf-8"?>
<p:tagLst xmlns:p="http://schemas.openxmlformats.org/presentationml/2006/main">
  <p:tag name="SMARTWRITE" val="{!PageNumber}"/>
  <p:tag name="SMARTLOCKSHAPE" val="Yes"/>
  <p:tag name="SMARTOBJECT" val="Page Number v.2"/>
</p:tagLst>
</file>

<file path=ppt/tags/tag143.xml><?xml version="1.0" encoding="utf-8"?>
<p:tagLst xmlns:p="http://schemas.openxmlformats.org/presentationml/2006/main">
  <p:tag name="SMARTWRITE" val="{SmartDividertext} {SmartDividernumber}"/>
  <p:tag name="SMARTSHAPETYPE" val="DividerHeader"/>
</p:tagLst>
</file>

<file path=ppt/tags/tag144.xml><?xml version="1.0" encoding="utf-8"?>
<p:tagLst xmlns:p="http://schemas.openxmlformats.org/presentationml/2006/main">
  <p:tag name="SMARTLOCKSHAPE" val="Yes"/>
  <p:tag name="SMARTWRITE" val="{@Report date}"/>
</p:tagLst>
</file>

<file path=ppt/tags/tag145.xml><?xml version="1.0" encoding="utf-8"?>
<p:tagLst xmlns:p="http://schemas.openxmlformats.org/presentationml/2006/main">
  <p:tag name="SMARTLOCKSHAPE" val="Yes"/>
  <p:tag name="SMARTWRITE" val="{@Title} • {@Subtitle}"/>
  <p:tag name="SMARTOBJECT" val="Section Footer v.2"/>
</p:tagLst>
</file>

<file path=ppt/tags/tag146.xml><?xml version="1.0" encoding="utf-8"?>
<p:tagLst xmlns:p="http://schemas.openxmlformats.org/presentationml/2006/main">
  <p:tag name="SMARTSHAPETYPE" val="PresentationDisclaimer"/>
  <p:tag name="SMARTISVISIBLE" val="{@PresentationDisclaimer}!=No Disclaimer"/>
  <p:tag name="SMARTWRITE" val="{@PresentationDisclaimerText}"/>
</p:tagLst>
</file>

<file path=ppt/tags/tag147.xml><?xml version="1.0" encoding="utf-8"?>
<p:tagLst xmlns:p="http://schemas.openxmlformats.org/presentationml/2006/main">
  <p:tag name="SMARTSLIDETYPE" val="Divider"/>
  <p:tag name="SMARTDIVIDERLEVEL" val="0"/>
  <p:tag name="SHOW EXECUTIVE SUMMARY" val="No"/>
  <p:tag name="SMARTDIVIDERTYPE" val="Appendix"/>
</p:tagLst>
</file>

<file path=ppt/tags/tag148.xml><?xml version="1.0" encoding="utf-8"?>
<p:tagLst xmlns:p="http://schemas.openxmlformats.org/presentationml/2006/main">
  <p:tag name="SMARTOBJECT" val="Descriptor Large Title and Subtitle v.2"/>
  <p:tag name="SMARTREAD" val="{@BusinessUnitCoverText}"/>
  <p:tag name="SMARTWRITE" val="{@BusinessUnitCoverText}"/>
</p:tagLst>
</file>

<file path=ppt/tags/tag149.xml><?xml version="1.0" encoding="utf-8"?>
<p:tagLst xmlns:p="http://schemas.openxmlformats.org/presentationml/2006/main">
  <p:tag name="SMARTWRITE" val="{@Title}"/>
  <p:tag name="SMARTREAD" val="{@Title}"/>
  <p:tag name="SMARTLINKEDSHAPEID" val="Title"/>
</p:tagLst>
</file>

<file path=ppt/tags/tag15.xml><?xml version="1.0" encoding="utf-8"?>
<p:tagLst xmlns:p="http://schemas.openxmlformats.org/presentationml/2006/main">
  <p:tag name="SMARTSHAPETYPE" val="PresentationDisclaimer"/>
  <p:tag name="SMARTISVISIBLE" val="{@PresentationDisclaimer}!=No Disclaimer"/>
  <p:tag name="SMARTWRITE" val="{@PresentationDisclaimerText}"/>
</p:tagLst>
</file>

<file path=ppt/tags/tag150.xml><?xml version="1.0" encoding="utf-8"?>
<p:tagLst xmlns:p="http://schemas.openxmlformats.org/presentationml/2006/main">
  <p:tag name="SMARTWRITE" val="{@Subtitle}"/>
  <p:tag name="SMARTREAD" val="{@Subtitle}"/>
  <p:tag name="SMARTLINKEDSHAPEID" val="Title"/>
</p:tagLst>
</file>

<file path=ppt/tags/tag151.xml><?xml version="1.0" encoding="utf-8"?>
<p:tagLst xmlns:p="http://schemas.openxmlformats.org/presentationml/2006/main">
  <p:tag name="SMARTWRITE" val="{@Confidentiality stamp}"/>
  <p:tag name="SMARTREAD" val="{@Confidentiality stamp}"/>
  <p:tag name="SMARTOBJECT" val="Confidentiality stamp Large Title and Subtitle v.2"/>
  <p:tag name="SMARTLINKEDSHAPEID" val="SideBar"/>
</p:tagLst>
</file>

<file path=ppt/tags/tag152.xml><?xml version="1.0" encoding="utf-8"?>
<p:tagLst xmlns:p="http://schemas.openxmlformats.org/presentationml/2006/main">
  <p:tag name="SMARTWRITE" val="{@Draft stamp}"/>
  <p:tag name="SMARTISVISIBLE" val="{@Show Draft stamp} = Yes"/>
  <p:tag name="SMARTREAD" val="{@Draft stamp}"/>
  <p:tag name="SMARTOBJECT" val="Draft stamp Large Title and Subtitle v.2"/>
  <p:tag name="SMARTLINKEDSHAPEID" val="SideBar"/>
</p:tagLst>
</file>

<file path=ppt/tags/tag153.xml><?xml version="1.0" encoding="utf-8"?>
<p:tagLst xmlns:p="http://schemas.openxmlformats.org/presentationml/2006/main">
  <p:tag name="SMARTWRITE" val="{@Report date}"/>
  <p:tag name="SMARTREAD" val="{@Report date}"/>
  <p:tag name="SMARTOBJECT" val="Report date Large Title and Subtitle v.2"/>
  <p:tag name="SMARTLINKEDSHAPEID" val="SideBar"/>
</p:tagLst>
</file>

<file path=ppt/tags/tag154.xml><?xml version="1.0" encoding="utf-8"?>
<p:tagLst xmlns:p="http://schemas.openxmlformats.org/presentationml/2006/main">
  <p:tag name="SMARTOBJECT" val="Cover Content"/>
  <p:tag name="SMARTLINKEDSHAPEID" val="SideBar"/>
</p:tagLst>
</file>

<file path=ppt/tags/tag155.xml><?xml version="1.0" encoding="utf-8"?>
<p:tagLst xmlns:p="http://schemas.openxmlformats.org/presentationml/2006/main">
  <p:tag name="SMARTSHAPETYPE" val="Front Cover Image"/>
</p:tagLst>
</file>

<file path=ppt/tags/tag156.xml><?xml version="1.0" encoding="utf-8"?>
<p:tagLst xmlns:p="http://schemas.openxmlformats.org/presentationml/2006/main">
  <p:tag name="SMARTOBJECT" val="Descriptor Fixed Logo v.2"/>
  <p:tag name="SMARTREAD" val="{@BusinessUnitCoverText}"/>
  <p:tag name="SMARTWRITE" val="{@BusinessUnitCoverText}"/>
</p:tagLst>
</file>

<file path=ppt/tags/tag157.xml><?xml version="1.0" encoding="utf-8"?>
<p:tagLst xmlns:p="http://schemas.openxmlformats.org/presentationml/2006/main">
  <p:tag name="SMARTWRITE" val="{@Title}"/>
  <p:tag name="SMARTREAD" val="{@Title}"/>
  <p:tag name="SMARTLINKEDSHAPEID" val="Title"/>
</p:tagLst>
</file>

<file path=ppt/tags/tag158.xml><?xml version="1.0" encoding="utf-8"?>
<p:tagLst xmlns:p="http://schemas.openxmlformats.org/presentationml/2006/main">
  <p:tag name="SMARTWRITE" val="{@Subtitle}"/>
  <p:tag name="SMARTREAD" val="{@Subtitle}"/>
  <p:tag name="SMARTLINKEDSHAPEID" val="Title"/>
</p:tagLst>
</file>

<file path=ppt/tags/tag159.xml><?xml version="1.0" encoding="utf-8"?>
<p:tagLst xmlns:p="http://schemas.openxmlformats.org/presentationml/2006/main">
  <p:tag name="SMARTWRITE" val="{@Confidentiality stamp}"/>
  <p:tag name="SMARTREAD" val="{@Confidentiality stamp}"/>
  <p:tag name="SMARTOBJECT" val="Confidentiality stamp Fixed Logo v.2"/>
  <p:tag name="SMARTLINKEDSHAPEID" val="SideBar"/>
</p:tagLst>
</file>

<file path=ppt/tags/tag16.xml><?xml version="1.0" encoding="utf-8"?>
<p:tagLst xmlns:p="http://schemas.openxmlformats.org/presentationml/2006/main">
  <p:tag name="SMARTWRITE" val="{$Executive Summary}"/>
  <p:tag name="SMARTISVISIBLE" val="{$Show Executive Summary} = Yes"/>
  <p:tag name="SMARTLOCKSHAPE" val="Yes"/>
  <p:tag name="SMARTOBJECT" val="Executive Summary v.2"/>
</p:tagLst>
</file>

<file path=ppt/tags/tag160.xml><?xml version="1.0" encoding="utf-8"?>
<p:tagLst xmlns:p="http://schemas.openxmlformats.org/presentationml/2006/main">
  <p:tag name="SMARTWRITE" val="{@Draft stamp}"/>
  <p:tag name="SMARTISVISIBLE" val="{@Show Draft stamp} = Yes"/>
  <p:tag name="SMARTREAD" val="{@Draft stamp}"/>
  <p:tag name="SMARTOBJECT" val="Draft stamp Fixed Logo v.2"/>
  <p:tag name="SMARTLINKEDSHAPEID" val="SideBar"/>
</p:tagLst>
</file>

<file path=ppt/tags/tag161.xml><?xml version="1.0" encoding="utf-8"?>
<p:tagLst xmlns:p="http://schemas.openxmlformats.org/presentationml/2006/main">
  <p:tag name="SMARTWRITE" val="{@Report date}"/>
  <p:tag name="SMARTREAD" val="{@Report date}"/>
  <p:tag name="SMARTOBJECT" val="Report date Fixed Logo v.2"/>
  <p:tag name="SMARTLINKEDSHAPEID" val="SideBar"/>
</p:tagLst>
</file>

<file path=ppt/tags/tag162.xml><?xml version="1.0" encoding="utf-8"?>
<p:tagLst xmlns:p="http://schemas.openxmlformats.org/presentationml/2006/main">
  <p:tag name="SMARTOBJECT" val="Descriptor Colour v.2"/>
  <p:tag name="SMARTREAD" val="{@BusinessUnitCoverText}"/>
  <p:tag name="SMARTWRITE" val="{@BusinessUnitCoverText}"/>
</p:tagLst>
</file>

<file path=ppt/tags/tag163.xml><?xml version="1.0" encoding="utf-8"?>
<p:tagLst xmlns:p="http://schemas.openxmlformats.org/presentationml/2006/main">
  <p:tag name="SMARTWRITE" val="{@Title}"/>
  <p:tag name="SMARTREAD" val="{@Title}"/>
  <p:tag name="SMARTLINKEDSHAPEID" val="Title"/>
</p:tagLst>
</file>

<file path=ppt/tags/tag164.xml><?xml version="1.0" encoding="utf-8"?>
<p:tagLst xmlns:p="http://schemas.openxmlformats.org/presentationml/2006/main">
  <p:tag name="SMARTWRITE" val="{@Subtitle}"/>
  <p:tag name="SMARTREAD" val="{@Subtitle}"/>
  <p:tag name="SMARTLINKEDSHAPEID" val="Title"/>
</p:tagLst>
</file>

<file path=ppt/tags/tag165.xml><?xml version="1.0" encoding="utf-8"?>
<p:tagLst xmlns:p="http://schemas.openxmlformats.org/presentationml/2006/main">
  <p:tag name="SMARTISVISIBLE" val="{@Show Draft stamp} = Yes"/>
  <p:tag name="SMARTOBJECT" val="Confidentiality stamp Colour v.2"/>
  <p:tag name="SMARTREAD" val="{@Confidentiality stamp}"/>
  <p:tag name="SMARTWRITE" val="{@Confidentiality stamp}"/>
  <p:tag name="SMARTLINKEDSHAPEID" val="SideBar"/>
</p:tagLst>
</file>

<file path=ppt/tags/tag166.xml><?xml version="1.0" encoding="utf-8"?>
<p:tagLst xmlns:p="http://schemas.openxmlformats.org/presentationml/2006/main">
  <p:tag name="SMARTISVISIBLE" val="{@Show Draft stamp} = Yes"/>
  <p:tag name="SMARTOBJECT" val="Draft stamp Colour v.2"/>
  <p:tag name="SMARTREAD" val="{@Draft stamp}"/>
  <p:tag name="SMARTWRITE" val="{@Draft stamp}"/>
  <p:tag name="SMARTLINKEDSHAPEID" val="SideBar"/>
</p:tagLst>
</file>

<file path=ppt/tags/tag167.xml><?xml version="1.0" encoding="utf-8"?>
<p:tagLst xmlns:p="http://schemas.openxmlformats.org/presentationml/2006/main">
  <p:tag name="SMARTWRITE" val="{@Report date}"/>
  <p:tag name="SMARTOBJECT" val="Report date Colour v.2"/>
  <p:tag name="SMARTREAD" val="{@Report date}"/>
  <p:tag name="SMARTLINKEDSHAPEID" val="SideBar"/>
</p:tagLst>
</file>

<file path=ppt/tags/tag168.xml><?xml version="1.0" encoding="utf-8"?>
<p:tagLst xmlns:p="http://schemas.openxmlformats.org/presentationml/2006/main">
  <p:tag name="SMARTLOCKSHAPE" val="Yes"/>
  <p:tag name="SMARTISVISIBLE" val="{@GridOn}=Yes"/>
  <p:tag name="SMARTOBJECT" val="grid"/>
  <p:tag name="SMARTGRID" val="Yes"/>
</p:tagLst>
</file>

<file path=ppt/tags/tag169.xml><?xml version="1.0" encoding="utf-8"?>
<p:tagLst xmlns:p="http://schemas.openxmlformats.org/presentationml/2006/main">
  <p:tag name="THINKCELLSHAPEDONOTDELETE" val="thinkcellActiveDocDoNotDelete"/>
</p:tagLst>
</file>

<file path=ppt/tags/tag17.xml><?xml version="1.0" encoding="utf-8"?>
<p:tagLst xmlns:p="http://schemas.openxmlformats.org/presentationml/2006/main">
  <p:tag name="SMARTISVISIBLE" val="{@Show Draft stamp} = Yes"/>
  <p:tag name="SMARTWRITE" val="{@Draft stamp}"/>
  <p:tag name="SMARTLOCKSHAPE" val="Yes"/>
</p:tagLst>
</file>

<file path=ppt/tags/tag170.xml><?xml version="1.0" encoding="utf-8"?>
<p:tagLst xmlns:p="http://schemas.openxmlformats.org/presentationml/2006/main">
  <p:tag name="THINKCELLSHAPEDONOTDELETE" val="thinkcellActiveDocDoNotDelete"/>
</p:tagLst>
</file>

<file path=ppt/tags/tag171.xml><?xml version="1.0" encoding="utf-8"?>
<p:tagLst xmlns:p="http://schemas.openxmlformats.org/presentationml/2006/main">
  <p:tag name="THINKCELLSHAPEDONOTDELETE" val="tS.FKrqtyS4.LpjW3J3wvuA"/>
</p:tagLst>
</file>

<file path=ppt/tags/tag172.xml><?xml version="1.0" encoding="utf-8"?>
<p:tagLst xmlns:p="http://schemas.openxmlformats.org/presentationml/2006/main">
  <p:tag name="SMARTTOCSTYLE" val="Section TOC"/>
  <p:tag name="SMARTDIVIDERTYPE" val="Section"/>
  <p:tag name="SMARTDIVIDERTOCSTYLE" val="Section TOC"/>
  <p:tag name="SHOW EXECUTIVE SUMMARY" val="NO"/>
  <p:tag name="SMARTSLIDETYPE" val="Divider"/>
  <p:tag name="INCLUDEINHORIZONTALTOC" val="YES"/>
  <p:tag name="SMARTDIVIDERLEVEL" val="-1"/>
  <p:tag name="SMART DIVIDER SHORT TITLE" val="No title"/>
  <p:tag name="INCLUDEINPRIMARYTOC" val="YES"/>
  <p:tag name="INCLUDEINSECTIONTOC" val="YES"/>
  <p:tag name="SMART DIVIDER TITLE" val="No title"/>
  <p:tag name="UNLOCK SHAPES" val="NO"/>
  <p:tag name="SMARTDIVIDERTEXT" val="Section"/>
  <p:tag name="SMARTDIVIDERNUMBER" val="-1"/>
</p:tagLst>
</file>

<file path=ppt/tags/tag173.xml><?xml version="1.0" encoding="utf-8"?>
<p:tagLst xmlns:p="http://schemas.openxmlformats.org/presentationml/2006/main">
  <p:tag name="THINKCELLSHAPEDONOTDELETE" val="thinkcellActiveDocDoNotDelete"/>
</p:tagLst>
</file>

<file path=ppt/tags/tag174.xml><?xml version="1.0" encoding="utf-8"?>
<p:tagLst xmlns:p="http://schemas.openxmlformats.org/presentationml/2006/main">
  <p:tag name="THINKCELLSHAPEDONOTDELETE" val="tS.FKrqtyS4.LpjW3J3wvuA"/>
</p:tagLst>
</file>

<file path=ppt/tags/tag175.xml><?xml version="1.0" encoding="utf-8"?>
<p:tagLst xmlns:p="http://schemas.openxmlformats.org/presentationml/2006/main">
  <p:tag name="SMARTTOCSTYLE" val="Section TOC"/>
  <p:tag name="SMARTDIVIDERTYPE" val="Section"/>
  <p:tag name="SMARTDIVIDERTOCSTYLE" val="Section TOC"/>
  <p:tag name="SHOW EXECUTIVE SUMMARY" val="NO"/>
  <p:tag name="SMARTSLIDETYPE" val="Divider"/>
  <p:tag name="INCLUDEINHORIZONTALTOC" val="YES"/>
  <p:tag name="SMARTDIVIDERLEVEL" val="-1"/>
  <p:tag name="SMART DIVIDER SHORT TITLE" val="No title"/>
  <p:tag name="INCLUDEINPRIMARYTOC" val="YES"/>
  <p:tag name="INCLUDEINSECTIONTOC" val="YES"/>
  <p:tag name="SMART DIVIDER TITLE" val="No title"/>
  <p:tag name="UNLOCK SHAPES" val="NO"/>
  <p:tag name="SMARTDIVIDERTEXT" val="Section"/>
  <p:tag name="SMARTDIVIDERNUMBER" val="-1"/>
</p:tagLst>
</file>

<file path=ppt/tags/tag176.xml><?xml version="1.0" encoding="utf-8"?>
<p:tagLst xmlns:p="http://schemas.openxmlformats.org/presentationml/2006/main">
  <p:tag name="THINKCELLSHAPEDONOTDELETE" val="thinkcellActiveDocDoNotDelete"/>
</p:tagLst>
</file>

<file path=ppt/tags/tag177.xml><?xml version="1.0" encoding="utf-8"?>
<p:tagLst xmlns:p="http://schemas.openxmlformats.org/presentationml/2006/main">
  <p:tag name="THINKCELLSHAPEDONOTDELETE" val="tS.FKrqtyS4.LpjW3J3wvuA"/>
</p:tagLst>
</file>

<file path=ppt/tags/tag178.xml><?xml version="1.0" encoding="utf-8"?>
<p:tagLst xmlns:p="http://schemas.openxmlformats.org/presentationml/2006/main">
  <p:tag name="SMARTTOCSTYLE" val="Section TOC"/>
  <p:tag name="SMARTDIVIDERTYPE" val="Section"/>
  <p:tag name="SMARTDIVIDERTOCSTYLE" val="Section TOC"/>
  <p:tag name="SHOW EXECUTIVE SUMMARY" val="NO"/>
  <p:tag name="SMARTSLIDETYPE" val="Divider"/>
  <p:tag name="INCLUDEINHORIZONTALTOC" val="YES"/>
  <p:tag name="SMARTDIVIDERLEVEL" val="-1"/>
  <p:tag name="SMART DIVIDER SHORT TITLE" val="No title"/>
  <p:tag name="INCLUDEINPRIMARYTOC" val="YES"/>
  <p:tag name="INCLUDEINSECTIONTOC" val="YES"/>
  <p:tag name="SMART DIVIDER TITLE" val="No title"/>
  <p:tag name="UNLOCK SHAPES" val="NO"/>
  <p:tag name="SMARTDIVIDERTEXT" val="Section"/>
  <p:tag name="SMARTDIVIDERNUMBER" val="-1"/>
</p:tagLst>
</file>

<file path=ppt/tags/tag179.xml><?xml version="1.0" encoding="utf-8"?>
<p:tagLst xmlns:p="http://schemas.openxmlformats.org/presentationml/2006/main">
  <p:tag name="THINKCELLSHAPEDONOTDELETE" val="thinkcellActiveDocDoNotDelete"/>
</p:tagLst>
</file>

<file path=ppt/tags/tag18.xml><?xml version="1.0" encoding="utf-8"?>
<p:tagLst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ags/tag180.xml><?xml version="1.0" encoding="utf-8"?>
<p:tagLst xmlns:p="http://schemas.openxmlformats.org/presentationml/2006/main">
  <p:tag name="THINKCELLSHAPEDONOTDELETE" val="tS.FKrqtyS4.LpjW3J3wvuA"/>
</p:tagLst>
</file>

<file path=ppt/tags/tag181.xml><?xml version="1.0" encoding="utf-8"?>
<p:tagLst xmlns:p="http://schemas.openxmlformats.org/presentationml/2006/main">
  <p:tag name="SMARTTOCSTYLE" val="Section TOC"/>
  <p:tag name="SMARTDIVIDERTYPE" val="Section"/>
  <p:tag name="SMARTDIVIDERTOCSTYLE" val="Section TOC"/>
  <p:tag name="SHOW EXECUTIVE SUMMARY" val="NO"/>
  <p:tag name="SMARTSLIDETYPE" val="Divider"/>
  <p:tag name="INCLUDEINHORIZONTALTOC" val="YES"/>
  <p:tag name="SMARTDIVIDERLEVEL" val="-1"/>
  <p:tag name="SMART DIVIDER SHORT TITLE" val="No title"/>
  <p:tag name="INCLUDEINPRIMARYTOC" val="YES"/>
  <p:tag name="INCLUDEINSECTIONTOC" val="YES"/>
  <p:tag name="SMART DIVIDER TITLE" val="No title"/>
  <p:tag name="UNLOCK SHAPES" val="NO"/>
  <p:tag name="SMARTDIVIDERTEXT" val="Section"/>
  <p:tag name="SMARTDIVIDERNUMBER" val="-1"/>
</p:tagLst>
</file>

<file path=ppt/tags/tag182.xml><?xml version="1.0" encoding="utf-8"?>
<p:tagLst xmlns:p="http://schemas.openxmlformats.org/presentationml/2006/main">
  <p:tag name="THINKCELLSHAPEDONOTDELETE" val="thinkcellActiveDocDoNotDelete"/>
</p:tagLst>
</file>

<file path=ppt/tags/tag183.xml><?xml version="1.0" encoding="utf-8"?>
<p:tagLst xmlns:p="http://schemas.openxmlformats.org/presentationml/2006/main">
  <p:tag name="THINKCELLSHAPEDONOTDELETE" val="tS.FKrqtyS4.LpjW3J3wvuA"/>
</p:tagLst>
</file>

<file path=ppt/tags/tag184.xml><?xml version="1.0" encoding="utf-8"?>
<p:tagLst xmlns:p="http://schemas.openxmlformats.org/presentationml/2006/main">
  <p:tag name="SMARTTOCSTYLE" val="Section TOC"/>
  <p:tag name="SMARTDIVIDERTYPE" val="Section"/>
  <p:tag name="SMARTDIVIDERTOCSTYLE" val="Section TOC"/>
  <p:tag name="SHOW EXECUTIVE SUMMARY" val="NO"/>
  <p:tag name="SMARTSLIDETYPE" val="Divider"/>
  <p:tag name="INCLUDEINHORIZONTALTOC" val="YES"/>
  <p:tag name="SMARTDIVIDERLEVEL" val="-1"/>
  <p:tag name="SMART DIVIDER SHORT TITLE" val="No title"/>
  <p:tag name="INCLUDEINPRIMARYTOC" val="YES"/>
  <p:tag name="INCLUDEINSECTIONTOC" val="YES"/>
  <p:tag name="SMART DIVIDER TITLE" val="No title"/>
  <p:tag name="UNLOCK SHAPES" val="NO"/>
  <p:tag name="SMARTDIVIDERTEXT" val="Section"/>
  <p:tag name="SMARTDIVIDERNUMBER" val="-1"/>
</p:tagLst>
</file>

<file path=ppt/tags/tag185.xml><?xml version="1.0" encoding="utf-8"?>
<p:tagLst xmlns:p="http://schemas.openxmlformats.org/presentationml/2006/main">
  <p:tag name="THINKCELLSHAPEDONOTDELETE" val="thinkcellActiveDocDoNotDelete"/>
</p:tagLst>
</file>

<file path=ppt/tags/tag186.xml><?xml version="1.0" encoding="utf-8"?>
<p:tagLst xmlns:p="http://schemas.openxmlformats.org/presentationml/2006/main">
  <p:tag name="THINKCELLSHAPEDONOTDELETE" val="tS.FKrqtyS4.LpjW3J3wvuA"/>
</p:tagLst>
</file>

<file path=ppt/tags/tag187.xml><?xml version="1.0" encoding="utf-8"?>
<p:tagLst xmlns:p="http://schemas.openxmlformats.org/presentationml/2006/main">
  <p:tag name="SMARTTOCSTYLE" val="Section TOC"/>
  <p:tag name="SMARTDIVIDERTYPE" val="Section"/>
  <p:tag name="SMARTDIVIDERTOCSTYLE" val="Section TOC"/>
  <p:tag name="SHOW EXECUTIVE SUMMARY" val="NO"/>
  <p:tag name="SMARTSLIDETYPE" val="Divider"/>
  <p:tag name="INCLUDEINHORIZONTALTOC" val="YES"/>
  <p:tag name="SMARTDIVIDERLEVEL" val="-1"/>
  <p:tag name="SMART DIVIDER SHORT TITLE" val="No title"/>
  <p:tag name="INCLUDEINPRIMARYTOC" val="YES"/>
  <p:tag name="INCLUDEINSECTIONTOC" val="YES"/>
  <p:tag name="SMART DIVIDER TITLE" val="No title"/>
  <p:tag name="UNLOCK SHAPES" val="NO"/>
  <p:tag name="SMARTDIVIDERTEXT" val="Section"/>
  <p:tag name="SMARTDIVIDERNUMBER" val="-1"/>
</p:tagLst>
</file>

<file path=ppt/tags/tag19.xml><?xml version="1.0" encoding="utf-8"?>
<p:tagLst xmlns:p="http://schemas.openxmlformats.org/presentationml/2006/main">
  <p:tag name="SMARTISVISIBLE" val="{@Show Date FilePath} = Yes"/>
  <p:tag name="SMARTWRITE" val="{!Today} {!FilePath}"/>
  <p:tag name="SMARTLOCKSHAPE" val="Yes"/>
</p:tagLst>
</file>

<file path=ppt/tags/tag2.xml><?xml version="1.0" encoding="utf-8"?>
<p:tagLst xmlns:p="http://schemas.openxmlformats.org/presentationml/2006/main">
  <p:tag name="THINKCELLSHAPEDONOTDELETE" val="thinkcellActiveDocDoNotDelete"/>
</p:tagLst>
</file>

<file path=ppt/tags/tag20.xml><?xml version="1.0" encoding="utf-8"?>
<p:tagLst xmlns:p="http://schemas.openxmlformats.org/presentationml/2006/main">
  <p:tag name="FULLLENGTH" val="True"/>
</p:tagLst>
</file>

<file path=ppt/tags/tag21.xml><?xml version="1.0" encoding="utf-8"?>
<p:tagLst xmlns:p="http://schemas.openxmlformats.org/presentationml/2006/main">
  <p:tag name="FULLLENGTH" val="True"/>
</p:tagLst>
</file>

<file path=ppt/tags/tag22.xml><?xml version="1.0" encoding="utf-8"?>
<p:tagLst xmlns:p="http://schemas.openxmlformats.org/presentationml/2006/main">
  <p:tag name="SMARTWRITE" val="{!PageNumber}"/>
  <p:tag name="SMARTLOCKSHAPE" val="Yes"/>
  <p:tag name="SMARTOBJECT" val="Page Number v.2"/>
</p:tagLst>
</file>

<file path=ppt/tags/tag23.xml><?xml version="1.0" encoding="utf-8"?>
<p:tagLst xmlns:p="http://schemas.openxmlformats.org/presentationml/2006/main">
  <p:tag name="SMARTLOCKSHAPE" val="Yes"/>
  <p:tag name="SMARTWRITE" val="{@Report date}"/>
</p:tagLst>
</file>

<file path=ppt/tags/tag24.xml><?xml version="1.0" encoding="utf-8"?>
<p:tagLst xmlns:p="http://schemas.openxmlformats.org/presentationml/2006/main">
  <p:tag name="SMARTLOCKSHAPE" val="Yes"/>
  <p:tag name="SMARTWRITE" val="{@Title} • {@Subtitle}"/>
  <p:tag name="SMARTOBJECT" val="Section Footer v.2"/>
</p:tagLst>
</file>

<file path=ppt/tags/tag25.xml><?xml version="1.0" encoding="utf-8"?>
<p:tagLst xmlns:p="http://schemas.openxmlformats.org/presentationml/2006/main">
  <p:tag name="SMARTISVISIBLE" val="{SmartShowDisclaimer} = Yes"/>
  <p:tag name="SMARTSHAPETYPE" val="Disclaimer"/>
</p:tagLst>
</file>

<file path=ppt/tags/tag26.xml><?xml version="1.0" encoding="utf-8"?>
<p:tagLst xmlns:p="http://schemas.openxmlformats.org/presentationml/2006/main">
  <p:tag name="SMARTSHAPETYPE" val="PresentationDisclaimer"/>
  <p:tag name="SMARTISVISIBLE" val="{@PresentationDisclaimer}!=No Disclaimer"/>
  <p:tag name="SMARTWRITE" val="{@PresentationDisclaimerText}"/>
</p:tagLst>
</file>

<file path=ppt/tags/tag27.xml><?xml version="1.0" encoding="utf-8"?>
<p:tagLst xmlns:p="http://schemas.openxmlformats.org/presentationml/2006/main">
  <p:tag name="SMARTWRITE" val="{$Executive Summary}"/>
  <p:tag name="SMARTISVISIBLE" val="{$Show Executive Summary} = Yes"/>
  <p:tag name="SMARTLOCKSHAPE" val="Yes"/>
  <p:tag name="SMARTOBJECT" val="Executive Summary v.2"/>
</p:tagLst>
</file>

<file path=ppt/tags/tag28.xml><?xml version="1.0" encoding="utf-8"?>
<p:tagLst xmlns:p="http://schemas.openxmlformats.org/presentationml/2006/main">
  <p:tag name="SMARTISVISIBLE" val="{@Show Draft stamp} = Yes"/>
  <p:tag name="SMARTWRITE" val="{@Draft stamp}"/>
  <p:tag name="SMARTLOCKSHAPE" val="Yes"/>
</p:tagLst>
</file>

<file path=ppt/tags/tag29.xml><?xml version="1.0" encoding="utf-8"?>
<p:tagLst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ags/tag3.xml><?xml version="1.0" encoding="utf-8"?>
<p:tagLst xmlns:p="http://schemas.openxmlformats.org/presentationml/2006/main">
  <p:tag name="SMARTOBJECT" val="Descriptor Large Title and Subtitle v.2"/>
  <p:tag name="SMARTREAD" val="{@BusinessUnitCoverText}"/>
  <p:tag name="SMARTWRITE" val="{@BusinessUnitCoverText}"/>
</p:tagLst>
</file>

<file path=ppt/tags/tag30.xml><?xml version="1.0" encoding="utf-8"?>
<p:tagLst xmlns:p="http://schemas.openxmlformats.org/presentationml/2006/main">
  <p:tag name="SMARTISVISIBLE" val="{@Show Date FilePath} = Yes"/>
  <p:tag name="SMARTWRITE" val="{!Today} {!FilePath}"/>
  <p:tag name="SMARTLOCKSHAPE" val="Yes"/>
</p:tagLst>
</file>

<file path=ppt/tags/tag31.xml><?xml version="1.0" encoding="utf-8"?>
<p:tagLst xmlns:p="http://schemas.openxmlformats.org/presentationml/2006/main">
  <p:tag name="FULLLENGTH" val="True"/>
</p:tagLst>
</file>

<file path=ppt/tags/tag32.xml><?xml version="1.0" encoding="utf-8"?>
<p:tagLst xmlns:p="http://schemas.openxmlformats.org/presentationml/2006/main">
  <p:tag name="FULLLENGTH" val="True"/>
</p:tagLst>
</file>

<file path=ppt/tags/tag33.xml><?xml version="1.0" encoding="utf-8"?>
<p:tagLst xmlns:p="http://schemas.openxmlformats.org/presentationml/2006/main">
  <p:tag name="SMARTWRITE" val="{!PageNumber}"/>
  <p:tag name="SMARTLOCKSHAPE" val="Yes"/>
  <p:tag name="SMARTOBJECT" val="Page Number v.2"/>
</p:tagLst>
</file>

<file path=ppt/tags/tag34.xml><?xml version="1.0" encoding="utf-8"?>
<p:tagLst xmlns:p="http://schemas.openxmlformats.org/presentationml/2006/main">
  <p:tag name="SMARTLOCKSHAPE" val="Yes"/>
  <p:tag name="SMARTWRITE" val="{@Report date}"/>
</p:tagLst>
</file>

<file path=ppt/tags/tag35.xml><?xml version="1.0" encoding="utf-8"?>
<p:tagLst xmlns:p="http://schemas.openxmlformats.org/presentationml/2006/main">
  <p:tag name="SMARTLOCKSHAPE" val="Yes"/>
  <p:tag name="SMARTWRITE" val="{@Title} • {@Subtitle}"/>
  <p:tag name="SMARTOBJECT" val="Section Footer v.2"/>
</p:tagLst>
</file>

<file path=ppt/tags/tag36.xml><?xml version="1.0" encoding="utf-8"?>
<p:tagLst xmlns:p="http://schemas.openxmlformats.org/presentationml/2006/main">
  <p:tag name="SMARTISVISIBLE" val="{SmartShowDisclaimer} = Yes"/>
  <p:tag name="SMARTSHAPETYPE" val="Disclaimer"/>
</p:tagLst>
</file>

<file path=ppt/tags/tag37.xml><?xml version="1.0" encoding="utf-8"?>
<p:tagLst xmlns:p="http://schemas.openxmlformats.org/presentationml/2006/main">
  <p:tag name="SMARTSHAPETYPE" val="PresentationDisclaimer"/>
  <p:tag name="SMARTISVISIBLE" val="{@PresentationDisclaimer}!=No Disclaimer"/>
  <p:tag name="SMARTWRITE" val="{@PresentationDisclaimerText}"/>
</p:tagLst>
</file>

<file path=ppt/tags/tag38.xml><?xml version="1.0" encoding="utf-8"?>
<p:tagLst xmlns:p="http://schemas.openxmlformats.org/presentationml/2006/main">
  <p:tag name="SMARTWRITE" val="{$Executive Summary}"/>
  <p:tag name="SMARTISVISIBLE" val="{$Show Executive Summary} = Yes"/>
  <p:tag name="SMARTLOCKSHAPE" val="Yes"/>
  <p:tag name="SMARTOBJECT" val="Executive Summary v.2"/>
</p:tagLst>
</file>

<file path=ppt/tags/tag39.xml><?xml version="1.0" encoding="utf-8"?>
<p:tagLst xmlns:p="http://schemas.openxmlformats.org/presentationml/2006/main">
  <p:tag name="SMARTISVISIBLE" val="{@Show Draft stamp} = Yes"/>
  <p:tag name="SMARTWRITE" val="{@Draft stamp}"/>
  <p:tag name="SMARTLOCKSHAPE" val="Yes"/>
</p:tagLst>
</file>

<file path=ppt/tags/tag4.xml><?xml version="1.0" encoding="utf-8"?>
<p:tagLst xmlns:p="http://schemas.openxmlformats.org/presentationml/2006/main">
  <p:tag name="SMARTWRITE" val="{@Title}"/>
  <p:tag name="SMARTREAD" val="{@Title}"/>
  <p:tag name="SMARTLINKEDSHAPEID" val="Title"/>
</p:tagLst>
</file>

<file path=ppt/tags/tag40.xml><?xml version="1.0" encoding="utf-8"?>
<p:tagLst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ags/tag41.xml><?xml version="1.0" encoding="utf-8"?>
<p:tagLst xmlns:p="http://schemas.openxmlformats.org/presentationml/2006/main">
  <p:tag name="SMARTISVISIBLE" val="{@Show Date FilePath} = Yes"/>
  <p:tag name="SMARTWRITE" val="{!Today} {!FilePath}"/>
  <p:tag name="SMARTLOCKSHAPE" val="Yes"/>
</p:tagLst>
</file>

<file path=ppt/tags/tag42.xml><?xml version="1.0" encoding="utf-8"?>
<p:tagLst xmlns:p="http://schemas.openxmlformats.org/presentationml/2006/main">
  <p:tag name="FULLLENGTH" val="True"/>
</p:tagLst>
</file>

<file path=ppt/tags/tag43.xml><?xml version="1.0" encoding="utf-8"?>
<p:tagLst xmlns:p="http://schemas.openxmlformats.org/presentationml/2006/main">
  <p:tag name="FULLLENGTH" val="True"/>
</p:tagLst>
</file>

<file path=ppt/tags/tag44.xml><?xml version="1.0" encoding="utf-8"?>
<p:tagLst xmlns:p="http://schemas.openxmlformats.org/presentationml/2006/main">
  <p:tag name="SMARTWRITE" val="{!PageNumber}"/>
  <p:tag name="SMARTLOCKSHAPE" val="Yes"/>
  <p:tag name="SMARTOBJECT" val="Page Number v.2"/>
</p:tagLst>
</file>

<file path=ppt/tags/tag45.xml><?xml version="1.0" encoding="utf-8"?>
<p:tagLst xmlns:p="http://schemas.openxmlformats.org/presentationml/2006/main">
  <p:tag name="SMARTLOCKSHAPE" val="Yes"/>
  <p:tag name="SMARTWRITE" val="{@Report date}"/>
</p:tagLst>
</file>

<file path=ppt/tags/tag46.xml><?xml version="1.0" encoding="utf-8"?>
<p:tagLst xmlns:p="http://schemas.openxmlformats.org/presentationml/2006/main">
  <p:tag name="SMARTLOCKSHAPE" val="Yes"/>
  <p:tag name="SMARTWRITE" val="{@Title} • {@Subtitle}"/>
  <p:tag name="SMARTOBJECT" val="Section Footer v.2"/>
</p:tagLst>
</file>

<file path=ppt/tags/tag47.xml><?xml version="1.0" encoding="utf-8"?>
<p:tagLst xmlns:p="http://schemas.openxmlformats.org/presentationml/2006/main">
  <p:tag name="SMARTISVISIBLE" val="{SmartShowDisclaimer} = Yes"/>
  <p:tag name="SMARTSHAPETYPE" val="Disclaimer"/>
</p:tagLst>
</file>

<file path=ppt/tags/tag48.xml><?xml version="1.0" encoding="utf-8"?>
<p:tagLst xmlns:p="http://schemas.openxmlformats.org/presentationml/2006/main">
  <p:tag name="SMARTSHAPETYPE" val="PresentationDisclaimer"/>
  <p:tag name="SMARTISVISIBLE" val="{@PresentationDisclaimer}!=No Disclaimer"/>
  <p:tag name="SMARTWRITE" val="{@PresentationDisclaimerText}"/>
</p:tagLst>
</file>

<file path=ppt/tags/tag49.xml><?xml version="1.0" encoding="utf-8"?>
<p:tagLst xmlns:p="http://schemas.openxmlformats.org/presentationml/2006/main">
  <p:tag name="SMARTWRITE" val="{$Executive Summary}"/>
  <p:tag name="SMARTISVISIBLE" val="{$Show Executive Summary} = Yes"/>
  <p:tag name="SMARTLOCKSHAPE" val="Yes"/>
  <p:tag name="SMARTOBJECT" val="Executive Summary v.2"/>
</p:tagLst>
</file>

<file path=ppt/tags/tag5.xml><?xml version="1.0" encoding="utf-8"?>
<p:tagLst xmlns:p="http://schemas.openxmlformats.org/presentationml/2006/main">
  <p:tag name="SMARTWRITE" val="{@Subtitle}"/>
  <p:tag name="SMARTREAD" val="{@Subtitle}"/>
  <p:tag name="SMARTLINKEDSHAPEID" val="Title"/>
</p:tagLst>
</file>

<file path=ppt/tags/tag50.xml><?xml version="1.0" encoding="utf-8"?>
<p:tagLst xmlns:p="http://schemas.openxmlformats.org/presentationml/2006/main">
  <p:tag name="SMARTISVISIBLE" val="{@Show Draft stamp} = Yes"/>
  <p:tag name="SMARTWRITE" val="{@Draft stamp}"/>
  <p:tag name="SMARTLOCKSHAPE" val="Yes"/>
</p:tagLst>
</file>

<file path=ppt/tags/tag51.xml><?xml version="1.0" encoding="utf-8"?>
<p:tagLst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ags/tag52.xml><?xml version="1.0" encoding="utf-8"?>
<p:tagLst xmlns:p="http://schemas.openxmlformats.org/presentationml/2006/main">
  <p:tag name="SMARTISVISIBLE" val="{@Show Date FilePath} = Yes"/>
  <p:tag name="SMARTWRITE" val="{!Today} {!FilePath}"/>
  <p:tag name="SMARTLOCKSHAPE" val="Yes"/>
</p:tagLst>
</file>

<file path=ppt/tags/tag53.xml><?xml version="1.0" encoding="utf-8"?>
<p:tagLst xmlns:p="http://schemas.openxmlformats.org/presentationml/2006/main">
  <p:tag name="FULLLENGTH" val="True"/>
</p:tagLst>
</file>

<file path=ppt/tags/tag54.xml><?xml version="1.0" encoding="utf-8"?>
<p:tagLst xmlns:p="http://schemas.openxmlformats.org/presentationml/2006/main">
  <p:tag name="FULLLENGTH" val="True"/>
</p:tagLst>
</file>

<file path=ppt/tags/tag55.xml><?xml version="1.0" encoding="utf-8"?>
<p:tagLst xmlns:p="http://schemas.openxmlformats.org/presentationml/2006/main">
  <p:tag name="FULLLENGTH" val="True"/>
</p:tagLst>
</file>

<file path=ppt/tags/tag56.xml><?xml version="1.0" encoding="utf-8"?>
<p:tagLst xmlns:p="http://schemas.openxmlformats.org/presentationml/2006/main">
  <p:tag name="SMARTWRITE" val="{!PageNumber}"/>
  <p:tag name="SMARTLOCKSHAPE" val="Yes"/>
  <p:tag name="SMARTOBJECT" val="Page Number v.2"/>
</p:tagLst>
</file>

<file path=ppt/tags/tag57.xml><?xml version="1.0" encoding="utf-8"?>
<p:tagLst xmlns:p="http://schemas.openxmlformats.org/presentationml/2006/main">
  <p:tag name="SMARTLOCKSHAPE" val="Yes"/>
  <p:tag name="SMARTWRITE" val="{@Report date}"/>
</p:tagLst>
</file>

<file path=ppt/tags/tag58.xml><?xml version="1.0" encoding="utf-8"?>
<p:tagLst xmlns:p="http://schemas.openxmlformats.org/presentationml/2006/main">
  <p:tag name="SMARTLOCKSHAPE" val="Yes"/>
  <p:tag name="SMARTWRITE" val="{@Title} • {@Subtitle}"/>
  <p:tag name="SMARTOBJECT" val="Section Footer v.2"/>
</p:tagLst>
</file>

<file path=ppt/tags/tag59.xml><?xml version="1.0" encoding="utf-8"?>
<p:tagLst xmlns:p="http://schemas.openxmlformats.org/presentationml/2006/main">
  <p:tag name="SMARTISVISIBLE" val="{SmartShowDisclaimer} = Yes"/>
  <p:tag name="SMARTSHAPETYPE" val="Disclaimer"/>
</p:tagLst>
</file>

<file path=ppt/tags/tag6.xml><?xml version="1.0" encoding="utf-8"?>
<p:tagLst xmlns:p="http://schemas.openxmlformats.org/presentationml/2006/main">
  <p:tag name="SMARTWRITE" val="{@Confidentiality stamp}"/>
  <p:tag name="SMARTREAD" val="{@Confidentiality stamp}"/>
  <p:tag name="SMARTOBJECT" val="Confidentiality stamp Large Title and Subtitle v.2"/>
  <p:tag name="SMARTLINKEDSHAPEID" val="SideBar"/>
</p:tagLst>
</file>

<file path=ppt/tags/tag60.xml><?xml version="1.0" encoding="utf-8"?>
<p:tagLst xmlns:p="http://schemas.openxmlformats.org/presentationml/2006/main">
  <p:tag name="SMARTSHAPETYPE" val="PresentationDisclaimer"/>
  <p:tag name="SMARTISVISIBLE" val="{@PresentationDisclaimer}!=No Disclaimer"/>
  <p:tag name="SMARTWRITE" val="{@PresentationDisclaimerText}"/>
</p:tagLst>
</file>

<file path=ppt/tags/tag61.xml><?xml version="1.0" encoding="utf-8"?>
<p:tagLst xmlns:p="http://schemas.openxmlformats.org/presentationml/2006/main">
  <p:tag name="SMARTWRITE" val="{$Executive Summary}"/>
  <p:tag name="SMARTISVISIBLE" val="{$Show Executive Summary} = Yes"/>
  <p:tag name="SMARTLOCKSHAPE" val="Yes"/>
  <p:tag name="SMARTOBJECT" val="Executive Summary v.2"/>
</p:tagLst>
</file>

<file path=ppt/tags/tag62.xml><?xml version="1.0" encoding="utf-8"?>
<p:tagLst xmlns:p="http://schemas.openxmlformats.org/presentationml/2006/main">
  <p:tag name="SMARTISVISIBLE" val="{@Show Draft stamp} = Yes"/>
  <p:tag name="SMARTWRITE" val="{@Draft stamp}"/>
  <p:tag name="SMARTLOCKSHAPE" val="Yes"/>
</p:tagLst>
</file>

<file path=ppt/tags/tag63.xml><?xml version="1.0" encoding="utf-8"?>
<p:tagLst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ags/tag64.xml><?xml version="1.0" encoding="utf-8"?>
<p:tagLst xmlns:p="http://schemas.openxmlformats.org/presentationml/2006/main">
  <p:tag name="SMARTISVISIBLE" val="{@Show Date FilePath} = Yes"/>
  <p:tag name="SMARTWRITE" val="{!Today} {!FilePath}"/>
  <p:tag name="SMARTLOCKSHAPE" val="Yes"/>
</p:tagLst>
</file>

<file path=ppt/tags/tag65.xml><?xml version="1.0" encoding="utf-8"?>
<p:tagLst xmlns:p="http://schemas.openxmlformats.org/presentationml/2006/main">
  <p:tag name="FULLENGTH" val="True"/>
</p:tagLst>
</file>

<file path=ppt/tags/tag66.xml><?xml version="1.0" encoding="utf-8"?>
<p:tagLst xmlns:p="http://schemas.openxmlformats.org/presentationml/2006/main">
  <p:tag name="FULLLENGTH" val="True"/>
</p:tagLst>
</file>

<file path=ppt/tags/tag67.xml><?xml version="1.0" encoding="utf-8"?>
<p:tagLst xmlns:p="http://schemas.openxmlformats.org/presentationml/2006/main">
  <p:tag name="FULLLENGTH" val="True"/>
</p:tagLst>
</file>

<file path=ppt/tags/tag68.xml><?xml version="1.0" encoding="utf-8"?>
<p:tagLst xmlns:p="http://schemas.openxmlformats.org/presentationml/2006/main">
  <p:tag name="SMARTWRITE" val="{!PageNumber}"/>
  <p:tag name="SMARTLOCKSHAPE" val="Yes"/>
  <p:tag name="SMARTOBJECT" val="Page Number v.2"/>
</p:tagLst>
</file>

<file path=ppt/tags/tag69.xml><?xml version="1.0" encoding="utf-8"?>
<p:tagLst xmlns:p="http://schemas.openxmlformats.org/presentationml/2006/main">
  <p:tag name="SMARTLOCKSHAPE" val="Yes"/>
  <p:tag name="SMARTWRITE" val="{@Report date}"/>
</p:tagLst>
</file>

<file path=ppt/tags/tag7.xml><?xml version="1.0" encoding="utf-8"?>
<p:tagLst xmlns:p="http://schemas.openxmlformats.org/presentationml/2006/main">
  <p:tag name="SMARTWRITE" val="{@Draft stamp}"/>
  <p:tag name="SMARTISVISIBLE" val="{@Show Draft stamp} = Yes"/>
  <p:tag name="SMARTREAD" val="{@Draft stamp}"/>
  <p:tag name="SMARTOBJECT" val="Draft stamp Large Title and Subtitle v.2"/>
  <p:tag name="SMARTLINKEDSHAPEID" val="SideBar"/>
</p:tagLst>
</file>

<file path=ppt/tags/tag70.xml><?xml version="1.0" encoding="utf-8"?>
<p:tagLst xmlns:p="http://schemas.openxmlformats.org/presentationml/2006/main">
  <p:tag name="SMARTLOCKSHAPE" val="Yes"/>
  <p:tag name="SMARTWRITE" val="{@Title} • {@Subtitle}"/>
  <p:tag name="SMARTOBJECT" val="Section Footer v.2"/>
</p:tagLst>
</file>

<file path=ppt/tags/tag71.xml><?xml version="1.0" encoding="utf-8"?>
<p:tagLst xmlns:p="http://schemas.openxmlformats.org/presentationml/2006/main">
  <p:tag name="SMARTISVISIBLE" val="{SmartShowDisclaimer} = Yes"/>
  <p:tag name="SMARTSHAPETYPE" val="Disclaimer"/>
</p:tagLst>
</file>

<file path=ppt/tags/tag72.xml><?xml version="1.0" encoding="utf-8"?>
<p:tagLst xmlns:p="http://schemas.openxmlformats.org/presentationml/2006/main">
  <p:tag name="SMARTSHAPETYPE" val="PresentationDisclaimer"/>
  <p:tag name="SMARTISVISIBLE" val="{@PresentationDisclaimer}!=No Disclaimer"/>
  <p:tag name="SMARTWRITE" val="{@PresentationDisclaimerText}"/>
</p:tagLst>
</file>

<file path=ppt/tags/tag73.xml><?xml version="1.0" encoding="utf-8"?>
<p:tagLst xmlns:p="http://schemas.openxmlformats.org/presentationml/2006/main">
  <p:tag name="SMARTWRITE" val="{$Executive Summary}"/>
  <p:tag name="SMARTISVISIBLE" val="{$Show Executive Summary} = Yes"/>
  <p:tag name="SMARTLOCKSHAPE" val="Yes"/>
  <p:tag name="SMARTOBJECT" val="Executive Summary v.2"/>
</p:tagLst>
</file>

<file path=ppt/tags/tag74.xml><?xml version="1.0" encoding="utf-8"?>
<p:tagLst xmlns:p="http://schemas.openxmlformats.org/presentationml/2006/main">
  <p:tag name="SMARTISVISIBLE" val="{@Show Draft stamp} = Yes"/>
  <p:tag name="SMARTWRITE" val="{@Draft stamp}"/>
  <p:tag name="SMARTLOCKSHAPE" val="Yes"/>
</p:tagLst>
</file>

<file path=ppt/tags/tag75.xml><?xml version="1.0" encoding="utf-8"?>
<p:tagLst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ags/tag76.xml><?xml version="1.0" encoding="utf-8"?>
<p:tagLst xmlns:p="http://schemas.openxmlformats.org/presentationml/2006/main">
  <p:tag name="SMARTISVISIBLE" val="{@Show Date FilePath} = Yes"/>
  <p:tag name="SMARTWRITE" val="{!Today} {!FilePath}"/>
  <p:tag name="SMARTLOCKSHAPE" val="Yes"/>
</p:tagLst>
</file>

<file path=ppt/tags/tag77.xml><?xml version="1.0" encoding="utf-8"?>
<p:tagLst xmlns:p="http://schemas.openxmlformats.org/presentationml/2006/main">
  <p:tag name="FULLLENGTH" val="True"/>
</p:tagLst>
</file>

<file path=ppt/tags/tag78.xml><?xml version="1.0" encoding="utf-8"?>
<p:tagLst xmlns:p="http://schemas.openxmlformats.org/presentationml/2006/main">
  <p:tag name="FULLLENGTH" val="True"/>
</p:tagLst>
</file>

<file path=ppt/tags/tag79.xml><?xml version="1.0" encoding="utf-8"?>
<p:tagLst xmlns:p="http://schemas.openxmlformats.org/presentationml/2006/main">
  <p:tag name="FULLLENGTH" val="True"/>
</p:tagLst>
</file>

<file path=ppt/tags/tag8.xml><?xml version="1.0" encoding="utf-8"?>
<p:tagLst xmlns:p="http://schemas.openxmlformats.org/presentationml/2006/main">
  <p:tag name="SMARTWRITE" val="{@Report date}"/>
  <p:tag name="SMARTREAD" val="{@Report date}"/>
  <p:tag name="SMARTOBJECT" val="Report date Large Title and Subtitle v.2"/>
  <p:tag name="SMARTLINKEDSHAPEID" val="SideBar"/>
</p:tagLst>
</file>

<file path=ppt/tags/tag80.xml><?xml version="1.0" encoding="utf-8"?>
<p:tagLst xmlns:p="http://schemas.openxmlformats.org/presentationml/2006/main">
  <p:tag name="SMARTWRITE" val="{!PageNumber}"/>
  <p:tag name="SMARTLOCKSHAPE" val="Yes"/>
  <p:tag name="SMARTOBJECT" val="Page Number v.2"/>
</p:tagLst>
</file>

<file path=ppt/tags/tag81.xml><?xml version="1.0" encoding="utf-8"?>
<p:tagLst xmlns:p="http://schemas.openxmlformats.org/presentationml/2006/main">
  <p:tag name="SMARTLOCKSHAPE" val="Yes"/>
  <p:tag name="SMARTWRITE" val="{@Report date}"/>
</p:tagLst>
</file>

<file path=ppt/tags/tag82.xml><?xml version="1.0" encoding="utf-8"?>
<p:tagLst xmlns:p="http://schemas.openxmlformats.org/presentationml/2006/main">
  <p:tag name="SMARTLOCKSHAPE" val="Yes"/>
  <p:tag name="SMARTWRITE" val="{@Title} • {@Subtitle}"/>
  <p:tag name="SMARTOBJECT" val="Section Footer v.2"/>
</p:tagLst>
</file>

<file path=ppt/tags/tag83.xml><?xml version="1.0" encoding="utf-8"?>
<p:tagLst xmlns:p="http://schemas.openxmlformats.org/presentationml/2006/main">
  <p:tag name="SMARTISVISIBLE" val="{SmartShowDisclaimer} = Yes"/>
  <p:tag name="SMARTSHAPETYPE" val="Disclaimer"/>
</p:tagLst>
</file>

<file path=ppt/tags/tag84.xml><?xml version="1.0" encoding="utf-8"?>
<p:tagLst xmlns:p="http://schemas.openxmlformats.org/presentationml/2006/main">
  <p:tag name="SMARTSHAPETYPE" val="PresentationDisclaimer"/>
  <p:tag name="SMARTISVISIBLE" val="{@PresentationDisclaimer}!=No Disclaimer"/>
  <p:tag name="SMARTWRITE" val="{@PresentationDisclaimerText}"/>
</p:tagLst>
</file>

<file path=ppt/tags/tag85.xml><?xml version="1.0" encoding="utf-8"?>
<p:tagLst xmlns:p="http://schemas.openxmlformats.org/presentationml/2006/main">
  <p:tag name="SMARTWRITE" val="{$Executive Summary}"/>
  <p:tag name="SMARTISVISIBLE" val="{$Show Executive Summary} = Yes"/>
  <p:tag name="SMARTLOCKSHAPE" val="Yes"/>
  <p:tag name="SMARTOBJECT" val="Executive Summary v.2"/>
</p:tagLst>
</file>

<file path=ppt/tags/tag86.xml><?xml version="1.0" encoding="utf-8"?>
<p:tagLst xmlns:p="http://schemas.openxmlformats.org/presentationml/2006/main">
  <p:tag name="SMARTISVISIBLE" val="{@Show Draft stamp} = Yes"/>
  <p:tag name="SMARTWRITE" val="{@Draft stamp}"/>
  <p:tag name="SMARTLOCKSHAPE" val="Yes"/>
</p:tagLst>
</file>

<file path=ppt/tags/tag87.xml><?xml version="1.0" encoding="utf-8"?>
<p:tagLst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ags/tag88.xml><?xml version="1.0" encoding="utf-8"?>
<p:tagLst xmlns:p="http://schemas.openxmlformats.org/presentationml/2006/main">
  <p:tag name="SMARTISVISIBLE" val="{@Show Date FilePath} = Yes"/>
  <p:tag name="SMARTWRITE" val="{!Today} {!FilePath}"/>
  <p:tag name="SMARTLOCKSHAPE" val="Yes"/>
</p:tagLst>
</file>

<file path=ppt/tags/tag89.xml><?xml version="1.0" encoding="utf-8"?>
<p:tagLst xmlns:p="http://schemas.openxmlformats.org/presentationml/2006/main">
  <p:tag name="SMARTWRITE" val="{!PageNumber}"/>
  <p:tag name="SMARTLOCKSHAPE" val="Yes"/>
  <p:tag name="SMARTOBJECT" val="Page Number v.2"/>
</p:tagLst>
</file>

<file path=ppt/tags/tag9.xml><?xml version="1.0" encoding="utf-8"?>
<p:tagLst xmlns:p="http://schemas.openxmlformats.org/presentationml/2006/main">
  <p:tag name="SMARTSHAPETYPE" val="Front Cover Image"/>
</p:tagLst>
</file>

<file path=ppt/tags/tag90.xml><?xml version="1.0" encoding="utf-8"?>
<p:tagLst xmlns:p="http://schemas.openxmlformats.org/presentationml/2006/main">
  <p:tag name="SMARTLOCKSHAPE" val="Yes"/>
  <p:tag name="SMARTWRITE" val="{@Report date}"/>
</p:tagLst>
</file>

<file path=ppt/tags/tag91.xml><?xml version="1.0" encoding="utf-8"?>
<p:tagLst xmlns:p="http://schemas.openxmlformats.org/presentationml/2006/main">
  <p:tag name="SMARTLOCKSHAPE" val="Yes"/>
  <p:tag name="SMARTWRITE" val="{@Title} • {@Subtitle}"/>
  <p:tag name="SMARTOBJECT" val="Section Footer v.2"/>
</p:tagLst>
</file>

<file path=ppt/tags/tag92.xml><?xml version="1.0" encoding="utf-8"?>
<p:tagLst xmlns:p="http://schemas.openxmlformats.org/presentationml/2006/main">
  <p:tag name="SMARTISVISIBLE" val="{SmartShowDisclaimer} = Yes"/>
  <p:tag name="SMARTSHAPETYPE" val="Disclaimer"/>
</p:tagLst>
</file>

<file path=ppt/tags/tag93.xml><?xml version="1.0" encoding="utf-8"?>
<p:tagLst xmlns:p="http://schemas.openxmlformats.org/presentationml/2006/main">
  <p:tag name="SMARTSHAPETYPE" val="PresentationDisclaimer"/>
  <p:tag name="SMARTISVISIBLE" val="{@PresentationDisclaimer}!=No Disclaimer"/>
  <p:tag name="SMARTWRITE" val="{@PresentationDisclaimerText}"/>
</p:tagLst>
</file>

<file path=ppt/tags/tag94.xml><?xml version="1.0" encoding="utf-8"?>
<p:tagLst xmlns:p="http://schemas.openxmlformats.org/presentationml/2006/main">
  <p:tag name="SMARTWRITE" val="{$Executive Summary}"/>
  <p:tag name="SMARTISVISIBLE" val="{$Show Executive Summary} = Yes"/>
  <p:tag name="SMARTLOCKSHAPE" val="Yes"/>
  <p:tag name="SMARTOBJECT" val="Executive Summary v.2"/>
</p:tagLst>
</file>

<file path=ppt/tags/tag95.xml><?xml version="1.0" encoding="utf-8"?>
<p:tagLst xmlns:p="http://schemas.openxmlformats.org/presentationml/2006/main">
  <p:tag name="SMARTISVISIBLE" val="{@Show Draft stamp} = Yes"/>
  <p:tag name="SMARTWRITE" val="{@Draft stamp}"/>
  <p:tag name="SMARTLOCKSHAPE" val="Yes"/>
</p:tagLst>
</file>

<file path=ppt/tags/tag96.xml><?xml version="1.0" encoding="utf-8"?>
<p:tagLst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ags/tag97.xml><?xml version="1.0" encoding="utf-8"?>
<p:tagLst xmlns:p="http://schemas.openxmlformats.org/presentationml/2006/main">
  <p:tag name="SMARTISVISIBLE" val="{@Show Date FilePath} = Yes"/>
  <p:tag name="SMARTWRITE" val="{!Today} {!FilePath}"/>
  <p:tag name="SMARTLOCKSHAPE" val="Yes"/>
</p:tagLst>
</file>

<file path=ppt/tags/tag98.xml><?xml version="1.0" encoding="utf-8"?>
<p:tagLst xmlns:p="http://schemas.openxmlformats.org/presentationml/2006/main">
  <p:tag name="SMARTWRITE" val="{!PageNumber}"/>
  <p:tag name="SMARTLOCKSHAPE" val="Yes"/>
  <p:tag name="SMARTOBJECT" val="Page Number v.2"/>
</p:tagLst>
</file>

<file path=ppt/tags/tag99.xml><?xml version="1.0" encoding="utf-8"?>
<p:tagLst xmlns:p="http://schemas.openxmlformats.org/presentationml/2006/main">
  <p:tag name="SMARTLOCKSHAPE" val="Yes"/>
  <p:tag name="SMARTWRITE" val="{@Report date}"/>
</p:tagLst>
</file>

<file path=ppt/theme/theme1.xml><?xml version="1.0" encoding="utf-8"?>
<a:theme xmlns:a="http://schemas.openxmlformats.org/drawingml/2006/main" name="1_NJCB">
  <a:themeElements>
    <a:clrScheme name="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n0uwlpr">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50000"/>
          </a:spcBef>
          <a:spcAft>
            <a:spcPct val="0"/>
          </a:spcAft>
          <a:buClrTx/>
          <a:buSzTx/>
          <a:buFontTx/>
          <a:buNone/>
          <a:defRPr kumimoji="0" lang="zh-CN" sz="1100" b="0" i="0" u="none" strike="noStrike" cap="none" normalizeH="0" baseline="0" smtClean="0">
            <a:ln>
              <a:noFill/>
            </a:ln>
            <a:solidFill>
              <a:schemeClr val="tx1"/>
            </a:solidFill>
            <a:effectLst/>
            <a:latin typeface="Frutiger 45 Light"/>
            <a:ea typeface="Arial Unicode MS" panose="020B0604020202020204" pitchFamily="34" charset="-122"/>
            <a:cs typeface="Arial Unicode MS" panose="020B0604020202020204" pitchFamily="34" charset="-122"/>
            <a:sym typeface="Arial Unicode MS" panose="020B0604020202020204" pitchFamily="34"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50000"/>
          </a:spcBef>
          <a:spcAft>
            <a:spcPct val="0"/>
          </a:spcAft>
          <a:buClrTx/>
          <a:buSzTx/>
          <a:buFontTx/>
          <a:buNone/>
          <a:defRPr kumimoji="0" lang="zh-CN" sz="1100" b="0" i="0" u="none" strike="noStrike" cap="none" normalizeH="0" baseline="0" smtClean="0">
            <a:ln>
              <a:noFill/>
            </a:ln>
            <a:solidFill>
              <a:schemeClr val="tx1"/>
            </a:solidFill>
            <a:effectLst/>
            <a:latin typeface="Frutiger 45 Light"/>
            <a:ea typeface="Arial Unicode MS" panose="020B0604020202020204" pitchFamily="34" charset="-122"/>
            <a:cs typeface="Arial Unicode MS" panose="020B0604020202020204" pitchFamily="34" charset="-122"/>
            <a:sym typeface="Arial Unicode MS" panose="020B0604020202020204" pitchFamily="34" charset="-122"/>
          </a:defRPr>
        </a:defPPr>
      </a:lstStyle>
    </a:lnDef>
  </a:objectDefaults>
  <a:extraClrSchemeLst>
    <a:extraClrScheme>
      <a:clrScheme name="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自定义设计方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自定义设计方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自定义设计方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自定义设计方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自定义设计方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自定义设计方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自定义设计方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自定义设计方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自定义设计方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自定义设计方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自定义设计方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nsulting Proposal-Beijing-CN">
  <a:themeElements>
    <a:clrScheme name="PwC Orange">
      <a:dk1>
        <a:srgbClr val="000000"/>
      </a:dk1>
      <a:lt1>
        <a:srgbClr val="FFFFFF"/>
      </a:lt1>
      <a:dk2>
        <a:srgbClr val="DC6900"/>
      </a:dk2>
      <a:lt2>
        <a:srgbClr val="FFFFFF"/>
      </a:lt2>
      <a:accent1>
        <a:srgbClr val="DC6900"/>
      </a:accent1>
      <a:accent2>
        <a:srgbClr val="FFB600"/>
      </a:accent2>
      <a:accent3>
        <a:srgbClr val="602320"/>
      </a:accent3>
      <a:accent4>
        <a:srgbClr val="DB536A"/>
      </a:accent4>
      <a:accent5>
        <a:srgbClr val="A32020"/>
      </a:accent5>
      <a:accent6>
        <a:srgbClr val="E0301E"/>
      </a:accent6>
      <a:hlink>
        <a:srgbClr val="DC6900"/>
      </a:hlink>
      <a:folHlink>
        <a:srgbClr val="DC6900"/>
      </a:folHlink>
    </a:clrScheme>
    <a:fontScheme name="PwC">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6350">
          <a:solidFill>
            <a:schemeClr val="tx1"/>
          </a:solidFill>
        </a:ln>
      </a:spPr>
      <a:bodyPr vert="horz" wrap="square" lIns="91440" tIns="45720" rIns="91440" bIns="45720" rtlCol="0" anchor="ctr">
        <a:noAutofit/>
      </a:bodyPr>
      <a:lstStyle>
        <a:defPPr algn="ctr">
          <a:defRPr dirty="0" smtClean="0"/>
        </a:defPPr>
      </a:lstStyle>
    </a:spDef>
    <a:lnDef>
      <a:spPr>
        <a:ln w="12700">
          <a:solidFill>
            <a:srgbClr val="DC6900"/>
          </a:solidFill>
        </a:ln>
      </a:spPr>
      <a:bodyPr/>
      <a:lstStyle/>
      <a:style>
        <a:lnRef idx="1">
          <a:schemeClr val="accent1"/>
        </a:lnRef>
        <a:fillRef idx="0">
          <a:schemeClr val="accent1"/>
        </a:fillRef>
        <a:effectRef idx="0">
          <a:schemeClr val="accent1"/>
        </a:effectRef>
        <a:fontRef idx="minor">
          <a:schemeClr val="tx1"/>
        </a:fontRef>
      </a:style>
    </a:lnDef>
    <a:txDef>
      <a:spPr>
        <a:noFill/>
        <a:ln>
          <a:noFill/>
        </a:ln>
      </a:spPr>
      <a:bodyPr wrap="square" lIns="0" tIns="0" rIns="0" bIns="0" rtlCol="0">
        <a:spAutoFit/>
      </a:bodyPr>
      <a:lstStyle>
        <a:defPPr>
          <a:defRPr noProof="0" dirty="0" smtClean="0">
            <a:solidFill>
              <a:schemeClr val="tx1"/>
            </a:solidFill>
            <a:latin typeface="Georgia" panose="02040502050405020303" pitchFamily="18" charset="0"/>
            <a:cs typeface="Arial" panose="020B0604020202020204" pitchFamily="34" charset="0"/>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193D85"/>
      </a:dk2>
      <a:lt2>
        <a:srgbClr val="3783FF"/>
      </a:lt2>
      <a:accent1>
        <a:srgbClr val="3783FF"/>
      </a:accent1>
      <a:accent2>
        <a:srgbClr val="FAA100"/>
      </a:accent2>
      <a:accent3>
        <a:srgbClr val="FFFFFF"/>
      </a:accent3>
      <a:accent4>
        <a:srgbClr val="000000"/>
      </a:accent4>
      <a:accent5>
        <a:srgbClr val="AEC1FF"/>
      </a:accent5>
      <a:accent6>
        <a:srgbClr val="E39100"/>
      </a:accent6>
      <a:hlink>
        <a:srgbClr val="007E35"/>
      </a:hlink>
      <a:folHlink>
        <a:srgbClr val="96969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PwC Orange">
    <a:dk1>
      <a:srgbClr val="000000"/>
    </a:dk1>
    <a:lt1>
      <a:srgbClr val="FFFFFF"/>
    </a:lt1>
    <a:dk2>
      <a:srgbClr val="DC6900"/>
    </a:dk2>
    <a:lt2>
      <a:srgbClr val="FFFFFF"/>
    </a:lt2>
    <a:accent1>
      <a:srgbClr val="DC6900"/>
    </a:accent1>
    <a:accent2>
      <a:srgbClr val="FFB600"/>
    </a:accent2>
    <a:accent3>
      <a:srgbClr val="602320"/>
    </a:accent3>
    <a:accent4>
      <a:srgbClr val="DB536A"/>
    </a:accent4>
    <a:accent5>
      <a:srgbClr val="A32020"/>
    </a:accent5>
    <a:accent6>
      <a:srgbClr val="E0301E"/>
    </a:accent6>
    <a:hlink>
      <a:srgbClr val="DC6900"/>
    </a:hlink>
    <a:folHlink>
      <a:srgbClr val="DC6900"/>
    </a:folHlink>
  </a:clrScheme>
</a:themeOverride>
</file>

<file path=ppt/theme/themeOverride2.xml><?xml version="1.0" encoding="utf-8"?>
<a:themeOverride xmlns:a="http://schemas.openxmlformats.org/drawingml/2006/main">
  <a:clrScheme name="PwC Orange">
    <a:dk1>
      <a:srgbClr val="000000"/>
    </a:dk1>
    <a:lt1>
      <a:srgbClr val="FFFFFF"/>
    </a:lt1>
    <a:dk2>
      <a:srgbClr val="DC6900"/>
    </a:dk2>
    <a:lt2>
      <a:srgbClr val="FFFFFF"/>
    </a:lt2>
    <a:accent1>
      <a:srgbClr val="DC6900"/>
    </a:accent1>
    <a:accent2>
      <a:srgbClr val="FFB600"/>
    </a:accent2>
    <a:accent3>
      <a:srgbClr val="602320"/>
    </a:accent3>
    <a:accent4>
      <a:srgbClr val="DB536A"/>
    </a:accent4>
    <a:accent5>
      <a:srgbClr val="A32020"/>
    </a:accent5>
    <a:accent6>
      <a:srgbClr val="E0301E"/>
    </a:accent6>
    <a:hlink>
      <a:srgbClr val="DC6900"/>
    </a:hlink>
    <a:folHlink>
      <a:srgbClr val="DC6900"/>
    </a:folHlink>
  </a:clrScheme>
</a:themeOverride>
</file>

<file path=ppt/theme/themeOverride3.xml><?xml version="1.0" encoding="utf-8"?>
<a:themeOverride xmlns:a="http://schemas.openxmlformats.org/drawingml/2006/main">
  <a:clrScheme name="PwC Orange">
    <a:dk1>
      <a:srgbClr val="000000"/>
    </a:dk1>
    <a:lt1>
      <a:srgbClr val="FFFFFF"/>
    </a:lt1>
    <a:dk2>
      <a:srgbClr val="DC6900"/>
    </a:dk2>
    <a:lt2>
      <a:srgbClr val="FFFFFF"/>
    </a:lt2>
    <a:accent1>
      <a:srgbClr val="DC6900"/>
    </a:accent1>
    <a:accent2>
      <a:srgbClr val="FFB600"/>
    </a:accent2>
    <a:accent3>
      <a:srgbClr val="602320"/>
    </a:accent3>
    <a:accent4>
      <a:srgbClr val="DB536A"/>
    </a:accent4>
    <a:accent5>
      <a:srgbClr val="A32020"/>
    </a:accent5>
    <a:accent6>
      <a:srgbClr val="E0301E"/>
    </a:accent6>
    <a:hlink>
      <a:srgbClr val="DC6900"/>
    </a:hlink>
    <a:folHlink>
      <a:srgbClr val="DC6900"/>
    </a:folHlink>
  </a:clrScheme>
</a:themeOverride>
</file>

<file path=ppt/theme/themeOverride4.xml><?xml version="1.0" encoding="utf-8"?>
<a:themeOverride xmlns:a="http://schemas.openxmlformats.org/drawingml/2006/main">
  <a:clrScheme name="PwC Orange">
    <a:dk1>
      <a:srgbClr val="000000"/>
    </a:dk1>
    <a:lt1>
      <a:srgbClr val="FFFFFF"/>
    </a:lt1>
    <a:dk2>
      <a:srgbClr val="DC6900"/>
    </a:dk2>
    <a:lt2>
      <a:srgbClr val="FFFFFF"/>
    </a:lt2>
    <a:accent1>
      <a:srgbClr val="DC6900"/>
    </a:accent1>
    <a:accent2>
      <a:srgbClr val="FFB600"/>
    </a:accent2>
    <a:accent3>
      <a:srgbClr val="602320"/>
    </a:accent3>
    <a:accent4>
      <a:srgbClr val="DB536A"/>
    </a:accent4>
    <a:accent5>
      <a:srgbClr val="A32020"/>
    </a:accent5>
    <a:accent6>
      <a:srgbClr val="E0301E"/>
    </a:accent6>
    <a:hlink>
      <a:srgbClr val="DC6900"/>
    </a:hlink>
    <a:folHlink>
      <a:srgbClr val="DC6900"/>
    </a:folHlink>
  </a:clrScheme>
</a:themeOverride>
</file>

<file path=ppt/theme/themeOverride5.xml><?xml version="1.0" encoding="utf-8"?>
<a:themeOverride xmlns:a="http://schemas.openxmlformats.org/drawingml/2006/main">
  <a:clrScheme name="PwC Burgundy">
    <a:dk1>
      <a:srgbClr val="000000"/>
    </a:dk1>
    <a:lt1>
      <a:srgbClr val="FFFFFF"/>
    </a:lt1>
    <a:dk2>
      <a:srgbClr val="A32020"/>
    </a:dk2>
    <a:lt2>
      <a:srgbClr val="FFFFFF"/>
    </a:lt2>
    <a:accent1>
      <a:srgbClr val="A32020"/>
    </a:accent1>
    <a:accent2>
      <a:srgbClr val="E0301E"/>
    </a:accent2>
    <a:accent3>
      <a:srgbClr val="602320"/>
    </a:accent3>
    <a:accent4>
      <a:srgbClr val="DB536A"/>
    </a:accent4>
    <a:accent5>
      <a:srgbClr val="DC6900"/>
    </a:accent5>
    <a:accent6>
      <a:srgbClr val="FFB600"/>
    </a:accent6>
    <a:hlink>
      <a:srgbClr val="A32020"/>
    </a:hlink>
    <a:folHlink>
      <a:srgbClr val="A32020"/>
    </a:folHlink>
  </a:clrScheme>
</a:themeOverride>
</file>

<file path=docProps/app.xml><?xml version="1.0" encoding="utf-8"?>
<Properties xmlns="http://schemas.openxmlformats.org/officeDocument/2006/extended-properties" xmlns:vt="http://schemas.openxmlformats.org/officeDocument/2006/docPropsVTypes">
  <Template>理财子公司系统建设方案v1.41</Template>
  <TotalTime>0</TotalTime>
  <Words>1925</Words>
  <Application>WPS 演示</Application>
  <PresentationFormat>宽屏</PresentationFormat>
  <Paragraphs>79</Paragraphs>
  <Slides>7</Slides>
  <Notes>16</Notes>
  <HiddenSlides>0</HiddenSlides>
  <MMClips>0</MMClips>
  <ScaleCrop>false</ScaleCrop>
  <HeadingPairs>
    <vt:vector size="8" baseType="variant">
      <vt:variant>
        <vt:lpstr>已用的字体</vt:lpstr>
      </vt:variant>
      <vt:variant>
        <vt:i4>14</vt:i4>
      </vt:variant>
      <vt:variant>
        <vt:lpstr>主题</vt:lpstr>
      </vt:variant>
      <vt:variant>
        <vt:i4>2</vt:i4>
      </vt:variant>
      <vt:variant>
        <vt:lpstr>嵌入 OLE 服务器</vt:lpstr>
      </vt:variant>
      <vt:variant>
        <vt:i4>9</vt:i4>
      </vt:variant>
      <vt:variant>
        <vt:lpstr>幻灯片标题</vt:lpstr>
      </vt:variant>
      <vt:variant>
        <vt:i4>7</vt:i4>
      </vt:variant>
    </vt:vector>
  </HeadingPairs>
  <TitlesOfParts>
    <vt:vector size="32" baseType="lpstr">
      <vt:lpstr>Arial</vt:lpstr>
      <vt:lpstr>宋体</vt:lpstr>
      <vt:lpstr>Wingdings</vt:lpstr>
      <vt:lpstr>Frutiger 45 Light</vt:lpstr>
      <vt:lpstr>Arial Unicode MS</vt:lpstr>
      <vt:lpstr>微软雅黑</vt:lpstr>
      <vt:lpstr>Georgia</vt:lpstr>
      <vt:lpstr>Times New Roman</vt:lpstr>
      <vt:lpstr>Arial</vt:lpstr>
      <vt:lpstr>Frutiger 45 Light</vt:lpstr>
      <vt:lpstr>黑体</vt:lpstr>
      <vt:lpstr>楷体</vt:lpstr>
      <vt:lpstr>Wingdings</vt:lpstr>
      <vt:lpstr>Segoe Print</vt:lpstr>
      <vt:lpstr>1_NJCB</vt:lpstr>
      <vt:lpstr>Consulting Proposal-Beijing-CN</vt:lpstr>
      <vt:lpstr>TCLayout.ActiveDocument.1</vt:lpstr>
      <vt:lpstr>TCLayout.ActiveDocument.1</vt:lpstr>
      <vt:lpstr>TCLayout.ActiveDocument.1</vt:lpstr>
      <vt:lpstr>TCLayout.ActiveDocument.1</vt:lpstr>
      <vt:lpstr>TCLayout.ActiveDocument.1</vt:lpstr>
      <vt:lpstr>TCLayout.ActiveDocument.1</vt:lpstr>
      <vt:lpstr>TCLayout.ActiveDocument.1</vt:lpstr>
      <vt:lpstr>TCLayout.ActiveDocument.1</vt:lpstr>
      <vt:lpstr>TCLayout.ActiveDocument.1</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微软中国</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李 姝蓉</dc:creator>
  <cp:lastModifiedBy>刘燕峰</cp:lastModifiedBy>
  <cp:revision>728</cp:revision>
  <cp:lastPrinted>2019-08-22T03:13:00Z</cp:lastPrinted>
  <dcterms:created xsi:type="dcterms:W3CDTF">2019-10-18T07:57:00Z</dcterms:created>
  <dcterms:modified xsi:type="dcterms:W3CDTF">2024-11-12T01:30:24Z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2052-10.8.0.6157</vt:lpwstr>
  </property>
</Properties>
</file>